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899" r:id="rId6"/>
  </p:sldMasterIdLst>
  <p:notesMasterIdLst>
    <p:notesMasterId r:id="rId42"/>
  </p:notesMasterIdLst>
  <p:sldIdLst>
    <p:sldId id="304" r:id="rId7"/>
    <p:sldId id="500" r:id="rId8"/>
    <p:sldId id="506" r:id="rId9"/>
    <p:sldId id="488" r:id="rId10"/>
    <p:sldId id="469" r:id="rId11"/>
    <p:sldId id="507" r:id="rId12"/>
    <p:sldId id="471" r:id="rId13"/>
    <p:sldId id="490" r:id="rId14"/>
    <p:sldId id="491" r:id="rId15"/>
    <p:sldId id="509" r:id="rId16"/>
    <p:sldId id="474" r:id="rId17"/>
    <p:sldId id="489" r:id="rId18"/>
    <p:sldId id="476" r:id="rId19"/>
    <p:sldId id="523" r:id="rId20"/>
    <p:sldId id="510" r:id="rId21"/>
    <p:sldId id="514" r:id="rId22"/>
    <p:sldId id="515" r:id="rId23"/>
    <p:sldId id="518" r:id="rId24"/>
    <p:sldId id="517" r:id="rId25"/>
    <p:sldId id="521" r:id="rId26"/>
    <p:sldId id="516" r:id="rId27"/>
    <p:sldId id="520" r:id="rId28"/>
    <p:sldId id="519" r:id="rId29"/>
    <p:sldId id="522" r:id="rId30"/>
    <p:sldId id="366" r:id="rId31"/>
    <p:sldId id="370" r:id="rId32"/>
    <p:sldId id="367" r:id="rId33"/>
    <p:sldId id="503" r:id="rId34"/>
    <p:sldId id="524" r:id="rId35"/>
    <p:sldId id="497" r:id="rId36"/>
    <p:sldId id="449" r:id="rId37"/>
    <p:sldId id="494" r:id="rId38"/>
    <p:sldId id="502" r:id="rId39"/>
    <p:sldId id="513" r:id="rId40"/>
    <p:sldId id="525" r:id="rId41"/>
  </p:sldIdLst>
  <p:sldSz cx="9144000" cy="6858000" type="screen4x3"/>
  <p:notesSz cx="6797675" cy="9926638"/>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E9B56"/>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62D85-CD12-63C7-DC3F-16FEC6F16615}" v="121" dt="2024-11-22T08:08:10.9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94660"/>
  </p:normalViewPr>
  <p:slideViewPr>
    <p:cSldViewPr>
      <p:cViewPr varScale="1">
        <p:scale>
          <a:sx n="92" d="100"/>
          <a:sy n="92" d="100"/>
        </p:scale>
        <p:origin x="150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39.585"/>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32 0,'26'0'125,"-1"0"-110,1 0-15,0 0 16,-1 0-16,1 0 15,51 0-15,51 0 16,-51 0-16,-25 0 16,-27 0-16,27 0 0,25 0 15,0 0-15,-52 0 422,1 26-406,0 0 62,-1-1-62,1 1-16,-1-26 31,27 0 16,-27 0-16,1 0-15,0 0 93,-1 0 94</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1:05.456"/>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55 0,'51'0'125,"0"0"-94,-25 0-31,25 0 31,-25 0-15,-1 0 0,1 0-16,0 0 15,-1 0-15,1 0 47,0 0-31,-1 0-1,1 0 1,0-26 0,-1 26-1,27 0 17,-27-26-1,1 26-31,0 0 15,-1 0 17,1 0-32,0 0 47,25 0-32,-25 0 1</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1:07.366"/>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58 0,'25'0'78,"27"0"-63,24 0 1,-50 0 15,0 0-15,-1-25-16,1 25 16,25 0 15,-25 0-16,0 0 1,-1 0-16,1 0 16,0 0-1,25 0 1,0 0 0,-25 0-16,25 0 15,1 0 16,-27 0-15,1-26 0,0 26 15,-1 0-31,1 0 16,25 0-1,1 0 16</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1:09.194"/>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 57 0,'26'0'0,"0"0"15,-1 0-15,1 0 16,0 0-16,-1 0 16,27-26-1,-27 26-15,1 0 0,-1 0 16,1 0 0,0 0-1,-1 0 1,1 0-16,25 0 15,1 0 48,-27 0-47,1 0 15,0 0-16,-1 0 79,1 0 31,0 0-62,-1-26-63,27 26 47,-1 0-16,-25 0 47,-1 0 31</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1:12.982"/>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54 0,'0'-26'109,"25"26"-109,1 0 16,0 0-16,-1 0 15,1 0-15,0 0 16,50 0-1,-24 0 1,-27 0-16,1 0 16,25 0-16,1 0 47,-1 0 31,-25 0-16,-1 0-46,1 0-1,0 0 48,-1 0 46,27 0-62,-1 0 16,-25 0-63,-1 0 15,1 0 17,0 0-17,-1 0-15,27 0 16,-1 0 171,-51 26-140</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1:15.272"/>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1-1 0,'26'0'125,"0"0"-47,-1 0-78,1 0 15,0 0 1,-1 0-16,26 0 16,1 0 15,-27 0-31,1 0 16,0 0-16,-1 0 31,1 0-16,0 0-15,-1 0 16,27 0-16,25 0 31,-52 0-15,1 0 0,0 0-16,-1 0 15,52 0 16,-25 0-15,-1 0-16,-25 0 16,-1 0 31,1 0-16,0 0 16,-1 0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1:16.938"/>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0 0,'26'0'110,"-1"0"-110,1 0 31,0 0-31,25 0 15,0 0-15,-25 0 16,-1 0-16,52 0 16,0 0-16,-51 0 15,0 0 17,-1 0-32,1 0 0,0 0 15,25 0 1,0 0-16,-25 0 15,0 0-15,-1 0 16,1 0 0,0 0-1,25 0 17,26 0-1,-26 0 0,-25 0-15,0 0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41.570"/>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 51 0,'77'0'0,"-25"-26"16,-1 26 62,-25 0-78,-26-25 31,51 25-15,-25 0 15,-1 0-31,1 0 0,0 0 16,-1 0 15,1 0-15,0 0 15,25 0-31,-25 0 16,-1 0-1,1 0-15,0 0 31,-1 0-31,1 0 16,-1 0 31,1 0-47,0 0 16,25 0-1,0 0 16,-25 0-15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44.155"/>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0 120 0,'0'-25'78,"0"-1"-62,25 26 0,1 0-16,0 0 0,-1 0 15,27-26-15,-1 26 16,0 0 0,-25 0-1,0 0 1,-1 0-16,1 0 31,25 0-15,-25 0-16,25-25 47,-25 25-32,0 0 1,-1 0-16,1 0 15,0 0 17,25 0 61,0 0 126,1 0-31,-27 0-173,1 0-15,0 0 32,-1 0-17,1 0 1,-1 0 78,1 0-94,25 0 78,-25 0 0,0 0-63,-1 0 64</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48.122"/>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75 0,'25'-25'0,"27"25"78,-27 0-47,1 0-15,0 0-16,-1 0 47,27 0-32,-1 0 17,-25 0-17,-1 0 1,1 0 0,0 0-1,-26-26 1,25 26-1,1 0 1,0 0 0,25 0-1,0 0 63,-25 0-46,0 0-32,-1 0 31,1 0-15,0 0 15,25 0-16,0 0 64,-25 0-48,-26-25 16,25 25-32</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49.831"/>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 61 0,'0'26'31,"52"-26"0,-1 0 0,-25-26-15,-1 0 15,27 26-31,-27 0 16,1 0-16,0 0 15,-1 0 17,1 0-32,0 0 15,51 0 1,-52 0-16,1 0 16,0 0-1,25 0 1,-25 0-1,-1 0 1,27 0 31,-27 0-16,-25-25-15,26 25-1,-1 0 1,1 0 0,0 0 15,25 0-31,-25 0 31,25 25-31,-25-25 63,-1 26-32,1-26-15,0 0 77,25 0-93,-51 26 141,0-1-125,0 1-1</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52.196"/>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 2 0,'26'0'31,"25"0"-16,1 0 1,-27 0-16,27 0 16,-27 26-1,27-1 1,-27-25 0,1 0-1,0 0 1,-1 0-1,27 0 1,-1 0 62,-25 26-47,-26 0-15,25-26 47,27 0-17,-27 0-14,27 0 202,-1 0-203,-26 0 32,1 0-48,0 0 17,-1 0-17,1 0-15,0 0 63,-1 0-63,27 0 31,25 0 63,-52 0-32</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54.805"/>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 77 0,'26'0'32,"0"0"-17,-1 0-15,1-25 16,25 25 0,26 0 30,-51 0-46,-1 0 0,27 0 16,-1 0-16,-25 0 16,-1 0-16,1 0 47,25 0-16,26-26 16,-51 0-32,0 26 79</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57.177"/>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0 134 0,'0'-26'47,"0"1"-47,0-1 47,25 26-47,1-26 31,-26 1-15,26 25-16,-1 0 16,27 0-16,-1 0 15,0 0 16,-25 0-31,-1 0 32,1 0-17,0 0-15,-1 0 32,27 0-32,-1 0 46,-25 0-30,-1 0 15,1 0-15,0 0 0,-1 0 15,27 0 31,-27 0 1,52 51-63,-51-51 203,25 0-141,-25 0 32,0 0-78,-1 0 62</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0" timeString="2021-01-25T18:10:59.205"/>
    </inkml:context>
    <inkml:brush xml:id="br0">
      <inkml:brushProperty name="width" value="0.33333" units="cm"/>
      <inkml:brushProperty name="height" value="0.66667" units="cm"/>
      <inkml:brushProperty name="color" value="#FF0000"/>
      <inkml:brushProperty name="tip" value="rectangle"/>
      <inkml:brushProperty name="rasterOp" value="maskPen"/>
      <inkml:brushProperty name="fitToCurve" value="1"/>
    </inkml:brush>
  </inkml:definitions>
  <inkml:trace contextRef="#ctx0" brushRef="#br0">1 8 0,'52'0'93,"-27"0"-61,1 0-17,0 0 16,-1 0-15,1 0 0,0 0-1,-1 0 1,27 0-16,-1 0 125,26 0-94,-26 0 32,1 0-16,-27 0-32,-25 25-15,26-25 16,0 0-1,-1 0 1,1 0 15,77 0 1,-78 0-17,52 0 1,-26 26-1,-25-26 32,0 0-31,25 0 46,-25 0-46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12BF0019-AC41-4CAA-BA3E-F1EF0BE87A5A}"/>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nl-NL"/>
          </a:p>
        </p:txBody>
      </p:sp>
      <p:sp>
        <p:nvSpPr>
          <p:cNvPr id="3" name="Tijdelijke aanduiding voor datum 2">
            <a:extLst>
              <a:ext uri="{FF2B5EF4-FFF2-40B4-BE49-F238E27FC236}">
                <a16:creationId xmlns:a16="http://schemas.microsoft.com/office/drawing/2014/main" id="{F61D8835-B262-415A-B1E7-2C7383F46A31}"/>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36A4548-C92A-4C9D-BE8F-BB21E243926F}" type="datetimeFigureOut">
              <a:rPr lang="nl-NL"/>
              <a:pPr>
                <a:defRPr/>
              </a:pPr>
              <a:t>22-11-2024</a:t>
            </a:fld>
            <a:endParaRPr lang="nl-NL"/>
          </a:p>
        </p:txBody>
      </p:sp>
      <p:sp>
        <p:nvSpPr>
          <p:cNvPr id="4" name="Tijdelijke aanduiding voor dia-afbeelding 3">
            <a:extLst>
              <a:ext uri="{FF2B5EF4-FFF2-40B4-BE49-F238E27FC236}">
                <a16:creationId xmlns:a16="http://schemas.microsoft.com/office/drawing/2014/main" id="{9174E1BD-8353-4EF1-9001-EBC15EB94685}"/>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687A2A57-5070-4F58-80FE-34F53A087D9A}"/>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1F65DB9E-9679-4B1B-B150-6B856FA1E670}"/>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nl-NL"/>
          </a:p>
        </p:txBody>
      </p:sp>
      <p:sp>
        <p:nvSpPr>
          <p:cNvPr id="7" name="Tijdelijke aanduiding voor dianummer 6">
            <a:extLst>
              <a:ext uri="{FF2B5EF4-FFF2-40B4-BE49-F238E27FC236}">
                <a16:creationId xmlns:a16="http://schemas.microsoft.com/office/drawing/2014/main" id="{AFC426D2-B7F4-4155-8821-96E776B70937}"/>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F44CA1-3169-4293-B16B-855E93AF921B}"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A022A025-8774-41C0-AB52-3E5EB3E3255A}"/>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D90B923F-EB3C-4D27-9138-570092B101D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46ECB57A-43C1-4949-B798-311BC174E168}"/>
              </a:ext>
            </a:extLst>
          </p:cNvPr>
          <p:cNvSpPr>
            <a:spLocks noGrp="1" noChangeArrowheads="1"/>
          </p:cNvSpPr>
          <p:nvPr>
            <p:ph type="sldNum" sz="quarter" idx="12"/>
          </p:nvPr>
        </p:nvSpPr>
        <p:spPr>
          <a:ln/>
        </p:spPr>
        <p:txBody>
          <a:bodyPr/>
          <a:lstStyle>
            <a:lvl1pPr>
              <a:defRPr/>
            </a:lvl1pPr>
          </a:lstStyle>
          <a:p>
            <a:pPr>
              <a:defRPr/>
            </a:pPr>
            <a:fld id="{3BB450A3-6177-4923-9C50-A2AFF94E15CC}" type="slidenum">
              <a:rPr lang="nl-NL" altLang="nl-NL"/>
              <a:pPr>
                <a:defRPr/>
              </a:pPr>
              <a:t>‹nr.›</a:t>
            </a:fld>
            <a:endParaRPr lang="nl-NL" altLang="nl-NL"/>
          </a:p>
        </p:txBody>
      </p:sp>
    </p:spTree>
    <p:extLst>
      <p:ext uri="{BB962C8B-B14F-4D97-AF65-F5344CB8AC3E}">
        <p14:creationId xmlns:p14="http://schemas.microsoft.com/office/powerpoint/2010/main" val="275746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4577A06-2B60-42DC-A107-7B20804B5038}"/>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A0BB655-16A0-4B23-B17F-AC38F100690F}"/>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98E65C2B-6BE2-43C1-B54E-B787B58131AA}"/>
              </a:ext>
            </a:extLst>
          </p:cNvPr>
          <p:cNvSpPr>
            <a:spLocks noGrp="1" noChangeArrowheads="1"/>
          </p:cNvSpPr>
          <p:nvPr>
            <p:ph type="sldNum" sz="quarter" idx="12"/>
          </p:nvPr>
        </p:nvSpPr>
        <p:spPr>
          <a:ln/>
        </p:spPr>
        <p:txBody>
          <a:bodyPr/>
          <a:lstStyle>
            <a:lvl1pPr>
              <a:defRPr/>
            </a:lvl1pPr>
          </a:lstStyle>
          <a:p>
            <a:pPr>
              <a:defRPr/>
            </a:pPr>
            <a:fld id="{ED0AF009-231B-4C61-A847-19DB787EA214}" type="slidenum">
              <a:rPr lang="nl-NL" altLang="nl-NL"/>
              <a:pPr>
                <a:defRPr/>
              </a:pPr>
              <a:t>‹nr.›</a:t>
            </a:fld>
            <a:endParaRPr lang="nl-NL" altLang="nl-NL"/>
          </a:p>
        </p:txBody>
      </p:sp>
    </p:spTree>
    <p:extLst>
      <p:ext uri="{BB962C8B-B14F-4D97-AF65-F5344CB8AC3E}">
        <p14:creationId xmlns:p14="http://schemas.microsoft.com/office/powerpoint/2010/main" val="125751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C686678-D262-498E-B1E8-1217BC16412E}"/>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0A474C0-5755-4018-85AE-B74A368DC40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64A273B0-98CF-46BF-B16F-7D0D8CAC2168}"/>
              </a:ext>
            </a:extLst>
          </p:cNvPr>
          <p:cNvSpPr>
            <a:spLocks noGrp="1" noChangeArrowheads="1"/>
          </p:cNvSpPr>
          <p:nvPr>
            <p:ph type="sldNum" sz="quarter" idx="12"/>
          </p:nvPr>
        </p:nvSpPr>
        <p:spPr>
          <a:ln/>
        </p:spPr>
        <p:txBody>
          <a:bodyPr/>
          <a:lstStyle>
            <a:lvl1pPr>
              <a:defRPr/>
            </a:lvl1pPr>
          </a:lstStyle>
          <a:p>
            <a:pPr>
              <a:defRPr/>
            </a:pPr>
            <a:fld id="{6FCDB75E-2D9D-41C6-968F-0FD62D71AABC}" type="slidenum">
              <a:rPr lang="nl-NL" altLang="nl-NL"/>
              <a:pPr>
                <a:defRPr/>
              </a:pPr>
              <a:t>‹nr.›</a:t>
            </a:fld>
            <a:endParaRPr lang="nl-NL" altLang="nl-NL"/>
          </a:p>
        </p:txBody>
      </p:sp>
    </p:spTree>
    <p:extLst>
      <p:ext uri="{BB962C8B-B14F-4D97-AF65-F5344CB8AC3E}">
        <p14:creationId xmlns:p14="http://schemas.microsoft.com/office/powerpoint/2010/main" val="3123866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F9CDDB51-8DE0-425C-8052-1305AB20687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17D5A18D-E9F7-4C13-B348-097DF2376D5E}"/>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AE108322-38C7-4593-BE4B-26FC36C6D84C}"/>
              </a:ext>
            </a:extLst>
          </p:cNvPr>
          <p:cNvSpPr>
            <a:spLocks noGrp="1" noChangeArrowheads="1"/>
          </p:cNvSpPr>
          <p:nvPr>
            <p:ph type="sldNum" sz="quarter" idx="12"/>
          </p:nvPr>
        </p:nvSpPr>
        <p:spPr>
          <a:ln/>
        </p:spPr>
        <p:txBody>
          <a:bodyPr/>
          <a:lstStyle>
            <a:lvl1pPr>
              <a:defRPr/>
            </a:lvl1pPr>
          </a:lstStyle>
          <a:p>
            <a:pPr>
              <a:defRPr/>
            </a:pPr>
            <a:fld id="{7FC50C9F-F559-4AA9-ADC5-64BFE5B0456D}" type="slidenum">
              <a:rPr lang="nl-NL" altLang="nl-NL"/>
              <a:pPr>
                <a:defRPr/>
              </a:pPr>
              <a:t>‹nr.›</a:t>
            </a:fld>
            <a:endParaRPr lang="nl-NL" altLang="nl-NL"/>
          </a:p>
        </p:txBody>
      </p:sp>
    </p:spTree>
    <p:extLst>
      <p:ext uri="{BB962C8B-B14F-4D97-AF65-F5344CB8AC3E}">
        <p14:creationId xmlns:p14="http://schemas.microsoft.com/office/powerpoint/2010/main" val="381163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quarter" idx="1"/>
          </p:nvPr>
        </p:nvSpPr>
        <p:spPr>
          <a:xfrm>
            <a:off x="457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285ACAEA-D768-4C7A-AFAC-051497F76040}"/>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4F4DD51C-1589-409F-AF92-4989FDDA9E0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78710908-399F-4F59-9C44-2AAB57BCE91A}"/>
              </a:ext>
            </a:extLst>
          </p:cNvPr>
          <p:cNvSpPr>
            <a:spLocks noGrp="1" noChangeArrowheads="1"/>
          </p:cNvSpPr>
          <p:nvPr>
            <p:ph type="sldNum" sz="quarter" idx="12"/>
          </p:nvPr>
        </p:nvSpPr>
        <p:spPr>
          <a:ln/>
        </p:spPr>
        <p:txBody>
          <a:bodyPr/>
          <a:lstStyle>
            <a:lvl1pPr>
              <a:defRPr/>
            </a:lvl1pPr>
          </a:lstStyle>
          <a:p>
            <a:pPr>
              <a:defRPr/>
            </a:pPr>
            <a:fld id="{9F7648FE-1B3A-401F-8481-F96595BD5B24}" type="slidenum">
              <a:rPr lang="nl-NL" altLang="nl-NL"/>
              <a:pPr>
                <a:defRPr/>
              </a:pPr>
              <a:t>‹nr.›</a:t>
            </a:fld>
            <a:endParaRPr lang="nl-NL" altLang="nl-NL"/>
          </a:p>
        </p:txBody>
      </p:sp>
    </p:spTree>
    <p:extLst>
      <p:ext uri="{BB962C8B-B14F-4D97-AF65-F5344CB8AC3E}">
        <p14:creationId xmlns:p14="http://schemas.microsoft.com/office/powerpoint/2010/main" val="3362653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9455DD8D-97C8-484E-A85B-6D2F9A82AB14}"/>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48770052-A0BD-4A94-9056-4B162AEFD1B5}"/>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6ADAD83B-2B84-4742-AE3A-45DBBD9105D4}"/>
              </a:ext>
            </a:extLst>
          </p:cNvPr>
          <p:cNvSpPr>
            <a:spLocks noGrp="1" noChangeArrowheads="1"/>
          </p:cNvSpPr>
          <p:nvPr>
            <p:ph type="sldNum" sz="quarter" idx="12"/>
          </p:nvPr>
        </p:nvSpPr>
        <p:spPr>
          <a:ln/>
        </p:spPr>
        <p:txBody>
          <a:bodyPr/>
          <a:lstStyle>
            <a:lvl1pPr>
              <a:defRPr/>
            </a:lvl1pPr>
          </a:lstStyle>
          <a:p>
            <a:pPr>
              <a:defRPr/>
            </a:pPr>
            <a:fld id="{764A6B1F-D63D-42EB-9446-934185069A9D}" type="slidenum">
              <a:rPr lang="nl-NL" altLang="nl-NL"/>
              <a:pPr>
                <a:defRPr/>
              </a:pPr>
              <a:t>‹nr.›</a:t>
            </a:fld>
            <a:endParaRPr lang="nl-NL" altLang="nl-NL"/>
          </a:p>
        </p:txBody>
      </p:sp>
    </p:spTree>
    <p:extLst>
      <p:ext uri="{BB962C8B-B14F-4D97-AF65-F5344CB8AC3E}">
        <p14:creationId xmlns:p14="http://schemas.microsoft.com/office/powerpoint/2010/main" val="1408125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7636BD63-A9DA-4472-8180-C48DAA18B0BD}"/>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E9AF3DDB-5E30-4C1A-A05C-2B409FC0B5E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CDDB737D-3682-4263-8A34-30F98F1B0847}"/>
              </a:ext>
            </a:extLst>
          </p:cNvPr>
          <p:cNvSpPr>
            <a:spLocks noGrp="1" noChangeArrowheads="1"/>
          </p:cNvSpPr>
          <p:nvPr>
            <p:ph type="sldNum" sz="quarter" idx="12"/>
          </p:nvPr>
        </p:nvSpPr>
        <p:spPr>
          <a:ln/>
        </p:spPr>
        <p:txBody>
          <a:bodyPr/>
          <a:lstStyle>
            <a:lvl1pPr>
              <a:defRPr/>
            </a:lvl1pPr>
          </a:lstStyle>
          <a:p>
            <a:pPr>
              <a:defRPr/>
            </a:pPr>
            <a:fld id="{08264E8E-60F4-430D-9121-82D187AF8A89}" type="slidenum">
              <a:rPr lang="nl-NL" altLang="nl-NL"/>
              <a:pPr>
                <a:defRPr/>
              </a:pPr>
              <a:t>‹nr.›</a:t>
            </a:fld>
            <a:endParaRPr lang="nl-NL" altLang="nl-NL"/>
          </a:p>
        </p:txBody>
      </p:sp>
    </p:spTree>
    <p:extLst>
      <p:ext uri="{BB962C8B-B14F-4D97-AF65-F5344CB8AC3E}">
        <p14:creationId xmlns:p14="http://schemas.microsoft.com/office/powerpoint/2010/main" val="4250011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99E772EC-6219-4FF8-A257-9E4D861F19A9}"/>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E3E535FD-C064-4C90-8D0E-D95B86DDE8C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ED62C60A-317D-41CC-80F3-413334FD9545}"/>
              </a:ext>
            </a:extLst>
          </p:cNvPr>
          <p:cNvSpPr>
            <a:spLocks noGrp="1" noChangeArrowheads="1"/>
          </p:cNvSpPr>
          <p:nvPr>
            <p:ph type="sldNum" sz="quarter" idx="12"/>
          </p:nvPr>
        </p:nvSpPr>
        <p:spPr>
          <a:ln/>
        </p:spPr>
        <p:txBody>
          <a:bodyPr/>
          <a:lstStyle>
            <a:lvl1pPr>
              <a:defRPr/>
            </a:lvl1pPr>
          </a:lstStyle>
          <a:p>
            <a:pPr>
              <a:defRPr/>
            </a:pPr>
            <a:fld id="{CF495064-6EB2-45F6-BA7A-5589728C7FA1}" type="slidenum">
              <a:rPr lang="nl-NL" altLang="nl-NL"/>
              <a:pPr>
                <a:defRPr/>
              </a:pPr>
              <a:t>‹nr.›</a:t>
            </a:fld>
            <a:endParaRPr lang="nl-NL" altLang="nl-NL"/>
          </a:p>
        </p:txBody>
      </p:sp>
    </p:spTree>
    <p:extLst>
      <p:ext uri="{BB962C8B-B14F-4D97-AF65-F5344CB8AC3E}">
        <p14:creationId xmlns:p14="http://schemas.microsoft.com/office/powerpoint/2010/main" val="4152607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DB408AE3-4C6B-4EC9-95ED-3AA239A77A34}"/>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5B8DEB0D-2777-45B9-BC94-AEDAF7B23E8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0BE09DD3-2690-4B0B-B754-ADAC757DE13C}"/>
              </a:ext>
            </a:extLst>
          </p:cNvPr>
          <p:cNvSpPr>
            <a:spLocks noGrp="1" noChangeArrowheads="1"/>
          </p:cNvSpPr>
          <p:nvPr>
            <p:ph type="sldNum" sz="quarter" idx="12"/>
          </p:nvPr>
        </p:nvSpPr>
        <p:spPr>
          <a:ln/>
        </p:spPr>
        <p:txBody>
          <a:bodyPr/>
          <a:lstStyle>
            <a:lvl1pPr>
              <a:defRPr/>
            </a:lvl1pPr>
          </a:lstStyle>
          <a:p>
            <a:pPr>
              <a:defRPr/>
            </a:pPr>
            <a:fld id="{1570736D-64F8-48B2-B926-C6506EB645CF}" type="slidenum">
              <a:rPr lang="nl-NL" altLang="nl-NL"/>
              <a:pPr>
                <a:defRPr/>
              </a:pPr>
              <a:t>‹nr.›</a:t>
            </a:fld>
            <a:endParaRPr lang="nl-NL" altLang="nl-NL"/>
          </a:p>
        </p:txBody>
      </p:sp>
    </p:spTree>
    <p:extLst>
      <p:ext uri="{BB962C8B-B14F-4D97-AF65-F5344CB8AC3E}">
        <p14:creationId xmlns:p14="http://schemas.microsoft.com/office/powerpoint/2010/main" val="147594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BB354192-8233-4B6A-9CBA-AB37546D510F}"/>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12368E96-C955-43AD-9C25-29A1504DD2A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0E79D28C-9FE6-45EB-AEE5-D931E1F9C4B7}"/>
              </a:ext>
            </a:extLst>
          </p:cNvPr>
          <p:cNvSpPr>
            <a:spLocks noGrp="1" noChangeArrowheads="1"/>
          </p:cNvSpPr>
          <p:nvPr>
            <p:ph type="sldNum" sz="quarter" idx="12"/>
          </p:nvPr>
        </p:nvSpPr>
        <p:spPr>
          <a:ln/>
        </p:spPr>
        <p:txBody>
          <a:bodyPr/>
          <a:lstStyle>
            <a:lvl1pPr>
              <a:defRPr/>
            </a:lvl1pPr>
          </a:lstStyle>
          <a:p>
            <a:pPr>
              <a:defRPr/>
            </a:pPr>
            <a:fld id="{6B97A4B4-F2B3-401E-86B4-B5E0B460170B}" type="slidenum">
              <a:rPr lang="nl-NL" altLang="nl-NL"/>
              <a:pPr>
                <a:defRPr/>
              </a:pPr>
              <a:t>‹nr.›</a:t>
            </a:fld>
            <a:endParaRPr lang="nl-NL" altLang="nl-NL"/>
          </a:p>
        </p:txBody>
      </p:sp>
    </p:spTree>
    <p:extLst>
      <p:ext uri="{BB962C8B-B14F-4D97-AF65-F5344CB8AC3E}">
        <p14:creationId xmlns:p14="http://schemas.microsoft.com/office/powerpoint/2010/main" val="2161650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9A1AE253-4CAF-4196-8985-B455B0F8285E}"/>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F4953BEF-4481-4BFD-B8BC-294F6012469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8E76F008-AC6B-4A6F-B4A8-68205941E218}"/>
              </a:ext>
            </a:extLst>
          </p:cNvPr>
          <p:cNvSpPr>
            <a:spLocks noGrp="1" noChangeArrowheads="1"/>
          </p:cNvSpPr>
          <p:nvPr>
            <p:ph type="sldNum" sz="quarter" idx="12"/>
          </p:nvPr>
        </p:nvSpPr>
        <p:spPr>
          <a:ln/>
        </p:spPr>
        <p:txBody>
          <a:bodyPr/>
          <a:lstStyle>
            <a:lvl1pPr>
              <a:defRPr/>
            </a:lvl1pPr>
          </a:lstStyle>
          <a:p>
            <a:pPr>
              <a:defRPr/>
            </a:pPr>
            <a:fld id="{56B1F468-72B7-4CE4-B0BA-D127FF7B3A30}" type="slidenum">
              <a:rPr lang="nl-NL" altLang="nl-NL"/>
              <a:pPr>
                <a:defRPr/>
              </a:pPr>
              <a:t>‹nr.›</a:t>
            </a:fld>
            <a:endParaRPr lang="nl-NL" altLang="nl-NL"/>
          </a:p>
        </p:txBody>
      </p:sp>
    </p:spTree>
    <p:extLst>
      <p:ext uri="{BB962C8B-B14F-4D97-AF65-F5344CB8AC3E}">
        <p14:creationId xmlns:p14="http://schemas.microsoft.com/office/powerpoint/2010/main" val="192014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8D6BEFF1-02ED-49CB-A857-9ED6F6B2FF1D}"/>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E97FE6B0-DFE6-4CA9-8B43-181FAEE15B3F}"/>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31B7C6D4-3261-4D2F-AD51-D76FD1424DA4}"/>
              </a:ext>
            </a:extLst>
          </p:cNvPr>
          <p:cNvSpPr>
            <a:spLocks noGrp="1" noChangeArrowheads="1"/>
          </p:cNvSpPr>
          <p:nvPr>
            <p:ph type="sldNum" sz="quarter" idx="12"/>
          </p:nvPr>
        </p:nvSpPr>
        <p:spPr>
          <a:ln/>
        </p:spPr>
        <p:txBody>
          <a:bodyPr/>
          <a:lstStyle>
            <a:lvl1pPr>
              <a:defRPr/>
            </a:lvl1pPr>
          </a:lstStyle>
          <a:p>
            <a:pPr>
              <a:defRPr/>
            </a:pPr>
            <a:fld id="{6A7ABC87-E90D-4337-94B3-E09A154A89ED}" type="slidenum">
              <a:rPr lang="nl-NL" altLang="nl-NL"/>
              <a:pPr>
                <a:defRPr/>
              </a:pPr>
              <a:t>‹nr.›</a:t>
            </a:fld>
            <a:endParaRPr lang="nl-NL" altLang="nl-NL"/>
          </a:p>
        </p:txBody>
      </p:sp>
    </p:spTree>
    <p:extLst>
      <p:ext uri="{BB962C8B-B14F-4D97-AF65-F5344CB8AC3E}">
        <p14:creationId xmlns:p14="http://schemas.microsoft.com/office/powerpoint/2010/main" val="1806569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A81C65-F83E-4431-B4CE-36D4F7E2CA65}"/>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46E1B9B0-9EDD-486B-A15F-8FFE78D4783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0E262020-EFCC-49E8-A5B7-A409E2CC1EC8}"/>
              </a:ext>
            </a:extLst>
          </p:cNvPr>
          <p:cNvSpPr>
            <a:spLocks noGrp="1" noChangeArrowheads="1"/>
          </p:cNvSpPr>
          <p:nvPr>
            <p:ph type="sldNum" sz="quarter" idx="12"/>
          </p:nvPr>
        </p:nvSpPr>
        <p:spPr>
          <a:ln/>
        </p:spPr>
        <p:txBody>
          <a:bodyPr/>
          <a:lstStyle>
            <a:lvl1pPr>
              <a:defRPr/>
            </a:lvl1pPr>
          </a:lstStyle>
          <a:p>
            <a:pPr>
              <a:defRPr/>
            </a:pPr>
            <a:fld id="{18EFF89C-04B1-4DDC-A9AE-CCC6F1B36552}" type="slidenum">
              <a:rPr lang="nl-NL" altLang="nl-NL"/>
              <a:pPr>
                <a:defRPr/>
              </a:pPr>
              <a:t>‹nr.›</a:t>
            </a:fld>
            <a:endParaRPr lang="nl-NL" altLang="nl-NL"/>
          </a:p>
        </p:txBody>
      </p:sp>
    </p:spTree>
    <p:extLst>
      <p:ext uri="{BB962C8B-B14F-4D97-AF65-F5344CB8AC3E}">
        <p14:creationId xmlns:p14="http://schemas.microsoft.com/office/powerpoint/2010/main" val="550060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0A68413A-75D3-47F4-AF27-F0B0DF49FB1C}"/>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B7AD1C0F-805B-4651-8706-88B93BF8C7E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58E8675E-44C7-4A36-BDB1-B6DDE8E2EDDF}"/>
              </a:ext>
            </a:extLst>
          </p:cNvPr>
          <p:cNvSpPr>
            <a:spLocks noGrp="1" noChangeArrowheads="1"/>
          </p:cNvSpPr>
          <p:nvPr>
            <p:ph type="sldNum" sz="quarter" idx="12"/>
          </p:nvPr>
        </p:nvSpPr>
        <p:spPr>
          <a:ln/>
        </p:spPr>
        <p:txBody>
          <a:bodyPr/>
          <a:lstStyle>
            <a:lvl1pPr>
              <a:defRPr/>
            </a:lvl1pPr>
          </a:lstStyle>
          <a:p>
            <a:pPr>
              <a:defRPr/>
            </a:pPr>
            <a:fld id="{4BE74EFE-E7A8-409D-8C86-D8C448BB9368}" type="slidenum">
              <a:rPr lang="nl-NL" altLang="nl-NL"/>
              <a:pPr>
                <a:defRPr/>
              </a:pPr>
              <a:t>‹nr.›</a:t>
            </a:fld>
            <a:endParaRPr lang="nl-NL" altLang="nl-NL"/>
          </a:p>
        </p:txBody>
      </p:sp>
    </p:spTree>
    <p:extLst>
      <p:ext uri="{BB962C8B-B14F-4D97-AF65-F5344CB8AC3E}">
        <p14:creationId xmlns:p14="http://schemas.microsoft.com/office/powerpoint/2010/main" val="197758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E5E0156C-4ECC-4AB3-8DD1-26616ADB303A}"/>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FD5D21A0-6CF4-438D-879C-056EC1AAC63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2BC2B8B7-D665-4A11-BD5D-FD1711F38F27}"/>
              </a:ext>
            </a:extLst>
          </p:cNvPr>
          <p:cNvSpPr>
            <a:spLocks noGrp="1" noChangeArrowheads="1"/>
          </p:cNvSpPr>
          <p:nvPr>
            <p:ph type="sldNum" sz="quarter" idx="12"/>
          </p:nvPr>
        </p:nvSpPr>
        <p:spPr>
          <a:ln/>
        </p:spPr>
        <p:txBody>
          <a:bodyPr/>
          <a:lstStyle>
            <a:lvl1pPr>
              <a:defRPr/>
            </a:lvl1pPr>
          </a:lstStyle>
          <a:p>
            <a:pPr>
              <a:defRPr/>
            </a:pPr>
            <a:fld id="{DF9C70B0-6C54-47CD-8689-C6342041EA02}" type="slidenum">
              <a:rPr lang="nl-NL" altLang="nl-NL"/>
              <a:pPr>
                <a:defRPr/>
              </a:pPr>
              <a:t>‹nr.›</a:t>
            </a:fld>
            <a:endParaRPr lang="nl-NL" altLang="nl-NL"/>
          </a:p>
        </p:txBody>
      </p:sp>
    </p:spTree>
    <p:extLst>
      <p:ext uri="{BB962C8B-B14F-4D97-AF65-F5344CB8AC3E}">
        <p14:creationId xmlns:p14="http://schemas.microsoft.com/office/powerpoint/2010/main" val="2205455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958622D-C6E3-4ED8-B656-E62F341BA738}"/>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2E1E15C-D06B-400F-92D3-9ADB6498641B}"/>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0B77DAB9-A34D-47D4-9129-8CD65BD0C28B}"/>
              </a:ext>
            </a:extLst>
          </p:cNvPr>
          <p:cNvSpPr>
            <a:spLocks noGrp="1" noChangeArrowheads="1"/>
          </p:cNvSpPr>
          <p:nvPr>
            <p:ph type="sldNum" sz="quarter" idx="12"/>
          </p:nvPr>
        </p:nvSpPr>
        <p:spPr>
          <a:ln/>
        </p:spPr>
        <p:txBody>
          <a:bodyPr/>
          <a:lstStyle>
            <a:lvl1pPr>
              <a:defRPr/>
            </a:lvl1pPr>
          </a:lstStyle>
          <a:p>
            <a:pPr>
              <a:defRPr/>
            </a:pPr>
            <a:fld id="{BA75AC09-7B08-4653-A41B-D3CD0FCCEC2A}" type="slidenum">
              <a:rPr lang="nl-NL" altLang="nl-NL"/>
              <a:pPr>
                <a:defRPr/>
              </a:pPr>
              <a:t>‹nr.›</a:t>
            </a:fld>
            <a:endParaRPr lang="nl-NL" altLang="nl-NL"/>
          </a:p>
        </p:txBody>
      </p:sp>
    </p:spTree>
    <p:extLst>
      <p:ext uri="{BB962C8B-B14F-4D97-AF65-F5344CB8AC3E}">
        <p14:creationId xmlns:p14="http://schemas.microsoft.com/office/powerpoint/2010/main" val="2796387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C46BEDEF-0BC8-4EFE-B649-934DA371A7F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F4622B86-F666-44C3-920A-C61E87D7108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A01190B9-1787-465B-9572-8573374AA055}"/>
              </a:ext>
            </a:extLst>
          </p:cNvPr>
          <p:cNvSpPr>
            <a:spLocks noGrp="1" noChangeArrowheads="1"/>
          </p:cNvSpPr>
          <p:nvPr>
            <p:ph type="sldNum" sz="quarter" idx="12"/>
          </p:nvPr>
        </p:nvSpPr>
        <p:spPr>
          <a:ln/>
        </p:spPr>
        <p:txBody>
          <a:bodyPr/>
          <a:lstStyle>
            <a:lvl1pPr>
              <a:defRPr/>
            </a:lvl1pPr>
          </a:lstStyle>
          <a:p>
            <a:pPr>
              <a:defRPr/>
            </a:pPr>
            <a:fld id="{5B258548-1D96-4009-8BF8-622EB4DB85F1}" type="slidenum">
              <a:rPr lang="nl-NL" altLang="nl-NL"/>
              <a:pPr>
                <a:defRPr/>
              </a:pPr>
              <a:t>‹nr.›</a:t>
            </a:fld>
            <a:endParaRPr lang="nl-NL" altLang="nl-NL"/>
          </a:p>
        </p:txBody>
      </p:sp>
    </p:spTree>
    <p:extLst>
      <p:ext uri="{BB962C8B-B14F-4D97-AF65-F5344CB8AC3E}">
        <p14:creationId xmlns:p14="http://schemas.microsoft.com/office/powerpoint/2010/main" val="1655521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a:t>Klik om de stijl te bewerken</a:t>
            </a:r>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a:p>
        </p:txBody>
      </p:sp>
      <p:sp>
        <p:nvSpPr>
          <p:cNvPr id="4" name="Rectangle 4">
            <a:extLst>
              <a:ext uri="{FF2B5EF4-FFF2-40B4-BE49-F238E27FC236}">
                <a16:creationId xmlns:a16="http://schemas.microsoft.com/office/drawing/2014/main" id="{B997A469-8FDF-43E5-803D-E6E5DF0ECBE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401290C1-9BCA-40AC-A7CE-ADD07B47F158}"/>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56F07B7D-FC5E-4863-A911-A0AD720A98A8}"/>
              </a:ext>
            </a:extLst>
          </p:cNvPr>
          <p:cNvSpPr>
            <a:spLocks noGrp="1" noChangeArrowheads="1"/>
          </p:cNvSpPr>
          <p:nvPr>
            <p:ph type="sldNum" sz="quarter" idx="12"/>
          </p:nvPr>
        </p:nvSpPr>
        <p:spPr>
          <a:ln/>
        </p:spPr>
        <p:txBody>
          <a:bodyPr/>
          <a:lstStyle>
            <a:lvl1pPr>
              <a:defRPr/>
            </a:lvl1pPr>
          </a:lstStyle>
          <a:p>
            <a:pPr>
              <a:defRPr/>
            </a:pPr>
            <a:fld id="{6A04043E-E750-4366-8EAA-801B228BE183}" type="slidenum">
              <a:rPr lang="nl-NL" altLang="nl-NL"/>
              <a:pPr>
                <a:defRPr/>
              </a:pPr>
              <a:t>‹nr.›</a:t>
            </a:fld>
            <a:endParaRPr lang="nl-NL" altLang="nl-NL"/>
          </a:p>
        </p:txBody>
      </p:sp>
    </p:spTree>
    <p:extLst>
      <p:ext uri="{BB962C8B-B14F-4D97-AF65-F5344CB8AC3E}">
        <p14:creationId xmlns:p14="http://schemas.microsoft.com/office/powerpoint/2010/main" val="1096066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a:t>Klik om de stijl te bewerken</a:t>
            </a:r>
          </a:p>
        </p:txBody>
      </p:sp>
      <p:sp>
        <p:nvSpPr>
          <p:cNvPr id="3" name="Tijdelijke aanduiding voor inhoud 2"/>
          <p:cNvSpPr>
            <a:spLocks noGrp="1"/>
          </p:cNvSpPr>
          <p:nvPr>
            <p:ph sz="quarter" idx="1"/>
          </p:nvPr>
        </p:nvSpPr>
        <p:spPr>
          <a:xfrm>
            <a:off x="457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57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9CA0A18B-B220-45DD-9BBC-65962FC74BC2}"/>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49E4FEC7-E666-442E-BDBB-6FEB2C9654BF}"/>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1804903B-8F83-42E7-B530-DAA3DDFFDB66}"/>
              </a:ext>
            </a:extLst>
          </p:cNvPr>
          <p:cNvSpPr>
            <a:spLocks noGrp="1" noChangeArrowheads="1"/>
          </p:cNvSpPr>
          <p:nvPr>
            <p:ph type="sldNum" sz="quarter" idx="12"/>
          </p:nvPr>
        </p:nvSpPr>
        <p:spPr>
          <a:ln/>
        </p:spPr>
        <p:txBody>
          <a:bodyPr/>
          <a:lstStyle>
            <a:lvl1pPr>
              <a:defRPr/>
            </a:lvl1pPr>
          </a:lstStyle>
          <a:p>
            <a:pPr>
              <a:defRPr/>
            </a:pPr>
            <a:fld id="{AD8DEC02-7B44-4CF2-82B5-F7CE7E69671B}" type="slidenum">
              <a:rPr lang="nl-NL" altLang="nl-NL"/>
              <a:pPr>
                <a:defRPr/>
              </a:pPr>
              <a:t>‹nr.›</a:t>
            </a:fld>
            <a:endParaRPr lang="nl-NL" altLang="nl-NL"/>
          </a:p>
        </p:txBody>
      </p:sp>
    </p:spTree>
    <p:extLst>
      <p:ext uri="{BB962C8B-B14F-4D97-AF65-F5344CB8AC3E}">
        <p14:creationId xmlns:p14="http://schemas.microsoft.com/office/powerpoint/2010/main" val="279864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p>
        </p:txBody>
      </p:sp>
      <p:sp>
        <p:nvSpPr>
          <p:cNvPr id="3" name="Tijdelijke aanduiding voor SmartArt 2"/>
          <p:cNvSpPr>
            <a:spLocks noGrp="1"/>
          </p:cNvSpPr>
          <p:nvPr>
            <p:ph type="dgm" idx="1"/>
          </p:nvPr>
        </p:nvSpPr>
        <p:spPr>
          <a:xfrm>
            <a:off x="685800" y="1981200"/>
            <a:ext cx="7772400" cy="4114800"/>
          </a:xfrm>
        </p:spPr>
        <p:txBody>
          <a:bodyPr/>
          <a:lstStyle/>
          <a:p>
            <a:pPr lvl="0"/>
            <a:endParaRPr lang="nl-NL" noProof="0"/>
          </a:p>
        </p:txBody>
      </p:sp>
      <p:sp>
        <p:nvSpPr>
          <p:cNvPr id="4" name="Rectangle 4">
            <a:extLst>
              <a:ext uri="{FF2B5EF4-FFF2-40B4-BE49-F238E27FC236}">
                <a16:creationId xmlns:a16="http://schemas.microsoft.com/office/drawing/2014/main" id="{A9225DC2-83C7-4A5D-A9A0-1C91E0B435C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28BF0349-E7D2-458A-9B78-77BBBA15384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483D1818-A8B4-4A5F-8C7C-E20260927211}"/>
              </a:ext>
            </a:extLst>
          </p:cNvPr>
          <p:cNvSpPr>
            <a:spLocks noGrp="1" noChangeArrowheads="1"/>
          </p:cNvSpPr>
          <p:nvPr>
            <p:ph type="sldNum" sz="quarter" idx="12"/>
          </p:nvPr>
        </p:nvSpPr>
        <p:spPr>
          <a:ln/>
        </p:spPr>
        <p:txBody>
          <a:bodyPr/>
          <a:lstStyle>
            <a:lvl1pPr>
              <a:defRPr/>
            </a:lvl1pPr>
          </a:lstStyle>
          <a:p>
            <a:pPr>
              <a:defRPr/>
            </a:pPr>
            <a:fld id="{BAE77CBB-7AF3-48A0-81BC-80BDC501A642}" type="slidenum">
              <a:rPr lang="nl-NL" altLang="nl-NL"/>
              <a:pPr>
                <a:defRPr/>
              </a:pPr>
              <a:t>‹nr.›</a:t>
            </a:fld>
            <a:endParaRPr lang="nl-NL" altLang="nl-NL"/>
          </a:p>
        </p:txBody>
      </p:sp>
    </p:spTree>
    <p:extLst>
      <p:ext uri="{BB962C8B-B14F-4D97-AF65-F5344CB8AC3E}">
        <p14:creationId xmlns:p14="http://schemas.microsoft.com/office/powerpoint/2010/main" val="54685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DDF42A8F-74CB-4358-A87E-95B91E99E0DE}"/>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D1E80AC4-B1C4-47B1-BEC6-B306AF3F648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F8987148-7BD8-4C70-BEE3-E5ADDEFB3710}"/>
              </a:ext>
            </a:extLst>
          </p:cNvPr>
          <p:cNvSpPr>
            <a:spLocks noGrp="1" noChangeArrowheads="1"/>
          </p:cNvSpPr>
          <p:nvPr>
            <p:ph type="sldNum" sz="quarter" idx="12"/>
          </p:nvPr>
        </p:nvSpPr>
        <p:spPr>
          <a:ln/>
        </p:spPr>
        <p:txBody>
          <a:bodyPr/>
          <a:lstStyle>
            <a:lvl1pPr>
              <a:defRPr/>
            </a:lvl1pPr>
          </a:lstStyle>
          <a:p>
            <a:pPr>
              <a:defRPr/>
            </a:pPr>
            <a:fld id="{25464DCE-B394-4DCC-8BE3-F6DC9119012C}" type="slidenum">
              <a:rPr lang="nl-NL" altLang="nl-NL"/>
              <a:pPr>
                <a:defRPr/>
              </a:pPr>
              <a:t>‹nr.›</a:t>
            </a:fld>
            <a:endParaRPr lang="nl-NL" altLang="nl-NL"/>
          </a:p>
        </p:txBody>
      </p:sp>
    </p:spTree>
    <p:extLst>
      <p:ext uri="{BB962C8B-B14F-4D97-AF65-F5344CB8AC3E}">
        <p14:creationId xmlns:p14="http://schemas.microsoft.com/office/powerpoint/2010/main" val="210434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B42AEE1B-00E6-43BB-A860-FD959853527B}"/>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D31E922D-734F-421D-A99D-269216E34A9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23881679-7905-467D-BE40-24E82600540D}"/>
              </a:ext>
            </a:extLst>
          </p:cNvPr>
          <p:cNvSpPr>
            <a:spLocks noGrp="1" noChangeArrowheads="1"/>
          </p:cNvSpPr>
          <p:nvPr>
            <p:ph type="sldNum" sz="quarter" idx="12"/>
          </p:nvPr>
        </p:nvSpPr>
        <p:spPr>
          <a:ln/>
        </p:spPr>
        <p:txBody>
          <a:bodyPr/>
          <a:lstStyle>
            <a:lvl1pPr>
              <a:defRPr/>
            </a:lvl1pPr>
          </a:lstStyle>
          <a:p>
            <a:pPr>
              <a:defRPr/>
            </a:pPr>
            <a:fld id="{842C6651-C982-41A0-8026-56693C770B79}" type="slidenum">
              <a:rPr lang="nl-NL" altLang="nl-NL"/>
              <a:pPr>
                <a:defRPr/>
              </a:pPr>
              <a:t>‹nr.›</a:t>
            </a:fld>
            <a:endParaRPr lang="nl-NL" altLang="nl-NL"/>
          </a:p>
        </p:txBody>
      </p:sp>
    </p:spTree>
    <p:extLst>
      <p:ext uri="{BB962C8B-B14F-4D97-AF65-F5344CB8AC3E}">
        <p14:creationId xmlns:p14="http://schemas.microsoft.com/office/powerpoint/2010/main" val="318258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0E9DF69C-276A-48FD-BFB9-396200E41E0C}"/>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E19358B9-4C3F-45D2-8F1B-75BA278154A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57B1B310-C533-4362-A68D-F0F1009E9CF1}"/>
              </a:ext>
            </a:extLst>
          </p:cNvPr>
          <p:cNvSpPr>
            <a:spLocks noGrp="1" noChangeArrowheads="1"/>
          </p:cNvSpPr>
          <p:nvPr>
            <p:ph type="sldNum" sz="quarter" idx="12"/>
          </p:nvPr>
        </p:nvSpPr>
        <p:spPr>
          <a:ln/>
        </p:spPr>
        <p:txBody>
          <a:bodyPr/>
          <a:lstStyle>
            <a:lvl1pPr>
              <a:defRPr/>
            </a:lvl1pPr>
          </a:lstStyle>
          <a:p>
            <a:pPr>
              <a:defRPr/>
            </a:pPr>
            <a:fld id="{4E8B05B9-4695-4F03-BA7C-DD4328E3E2F3}" type="slidenum">
              <a:rPr lang="nl-NL" altLang="nl-NL"/>
              <a:pPr>
                <a:defRPr/>
              </a:pPr>
              <a:t>‹nr.›</a:t>
            </a:fld>
            <a:endParaRPr lang="nl-NL" altLang="nl-NL"/>
          </a:p>
        </p:txBody>
      </p:sp>
    </p:spTree>
    <p:extLst>
      <p:ext uri="{BB962C8B-B14F-4D97-AF65-F5344CB8AC3E}">
        <p14:creationId xmlns:p14="http://schemas.microsoft.com/office/powerpoint/2010/main" val="251090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9788CCE5-AD20-4D21-AA43-9A1DBC7B2CBB}"/>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F38F7FE8-537A-4BF4-8E41-DF729B63E956}"/>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9CDAEB44-5DC8-4561-9CB9-2A68762084DC}"/>
              </a:ext>
            </a:extLst>
          </p:cNvPr>
          <p:cNvSpPr>
            <a:spLocks noGrp="1" noChangeArrowheads="1"/>
          </p:cNvSpPr>
          <p:nvPr>
            <p:ph type="sldNum" sz="quarter" idx="12"/>
          </p:nvPr>
        </p:nvSpPr>
        <p:spPr>
          <a:ln/>
        </p:spPr>
        <p:txBody>
          <a:bodyPr/>
          <a:lstStyle>
            <a:lvl1pPr>
              <a:defRPr/>
            </a:lvl1pPr>
          </a:lstStyle>
          <a:p>
            <a:pPr>
              <a:defRPr/>
            </a:pPr>
            <a:fld id="{6FF24CB4-C773-4350-9A23-B3924870013F}" type="slidenum">
              <a:rPr lang="nl-NL" altLang="nl-NL"/>
              <a:pPr>
                <a:defRPr/>
              </a:pPr>
              <a:t>‹nr.›</a:t>
            </a:fld>
            <a:endParaRPr lang="nl-NL" altLang="nl-NL"/>
          </a:p>
        </p:txBody>
      </p:sp>
    </p:spTree>
    <p:extLst>
      <p:ext uri="{BB962C8B-B14F-4D97-AF65-F5344CB8AC3E}">
        <p14:creationId xmlns:p14="http://schemas.microsoft.com/office/powerpoint/2010/main" val="4064228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D15C7C8-5735-4B4A-9BE1-398F1B9CED89}"/>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FAD02038-D6B4-48FF-AAE4-651890E0820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FFD648E3-0944-4102-AE3A-3596E22B7257}"/>
              </a:ext>
            </a:extLst>
          </p:cNvPr>
          <p:cNvSpPr>
            <a:spLocks noGrp="1" noChangeArrowheads="1"/>
          </p:cNvSpPr>
          <p:nvPr>
            <p:ph type="sldNum" sz="quarter" idx="12"/>
          </p:nvPr>
        </p:nvSpPr>
        <p:spPr>
          <a:ln/>
        </p:spPr>
        <p:txBody>
          <a:bodyPr/>
          <a:lstStyle>
            <a:lvl1pPr>
              <a:defRPr/>
            </a:lvl1pPr>
          </a:lstStyle>
          <a:p>
            <a:pPr>
              <a:defRPr/>
            </a:pPr>
            <a:fld id="{CEB494B3-0C86-4ED4-9F54-4AB4D2C21749}" type="slidenum">
              <a:rPr lang="nl-NL" altLang="nl-NL"/>
              <a:pPr>
                <a:defRPr/>
              </a:pPr>
              <a:t>‹nr.›</a:t>
            </a:fld>
            <a:endParaRPr lang="nl-NL" altLang="nl-NL"/>
          </a:p>
        </p:txBody>
      </p:sp>
    </p:spTree>
    <p:extLst>
      <p:ext uri="{BB962C8B-B14F-4D97-AF65-F5344CB8AC3E}">
        <p14:creationId xmlns:p14="http://schemas.microsoft.com/office/powerpoint/2010/main" val="12054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7CBF5522-EA63-483F-A387-556F576CD1FB}"/>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72D8F4AE-7C2C-4BAB-8E43-A338D6D61B9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1352F89D-5DFC-4DC3-8C60-1E7BC849C1B0}"/>
              </a:ext>
            </a:extLst>
          </p:cNvPr>
          <p:cNvSpPr>
            <a:spLocks noGrp="1" noChangeArrowheads="1"/>
          </p:cNvSpPr>
          <p:nvPr>
            <p:ph type="sldNum" sz="quarter" idx="12"/>
          </p:nvPr>
        </p:nvSpPr>
        <p:spPr>
          <a:ln/>
        </p:spPr>
        <p:txBody>
          <a:bodyPr/>
          <a:lstStyle>
            <a:lvl1pPr>
              <a:defRPr/>
            </a:lvl1pPr>
          </a:lstStyle>
          <a:p>
            <a:pPr>
              <a:defRPr/>
            </a:pPr>
            <a:fld id="{3AB13AC0-C424-4C3A-B0EC-821E2C010E80}" type="slidenum">
              <a:rPr lang="nl-NL" altLang="nl-NL"/>
              <a:pPr>
                <a:defRPr/>
              </a:pPr>
              <a:t>‹nr.›</a:t>
            </a:fld>
            <a:endParaRPr lang="nl-NL" altLang="nl-NL"/>
          </a:p>
        </p:txBody>
      </p:sp>
    </p:spTree>
    <p:extLst>
      <p:ext uri="{BB962C8B-B14F-4D97-AF65-F5344CB8AC3E}">
        <p14:creationId xmlns:p14="http://schemas.microsoft.com/office/powerpoint/2010/main" val="222604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AF208B58-17B6-40C6-84FD-4AB7FE386E51}"/>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D28D9A23-3E02-44AA-B449-12DB8BD6AE1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8B4CD6C6-5F7A-4802-A674-D55AAD6CF09A}"/>
              </a:ext>
            </a:extLst>
          </p:cNvPr>
          <p:cNvSpPr>
            <a:spLocks noGrp="1" noChangeArrowheads="1"/>
          </p:cNvSpPr>
          <p:nvPr>
            <p:ph type="sldNum" sz="quarter" idx="12"/>
          </p:nvPr>
        </p:nvSpPr>
        <p:spPr>
          <a:ln/>
        </p:spPr>
        <p:txBody>
          <a:bodyPr/>
          <a:lstStyle>
            <a:lvl1pPr>
              <a:defRPr/>
            </a:lvl1pPr>
          </a:lstStyle>
          <a:p>
            <a:pPr>
              <a:defRPr/>
            </a:pPr>
            <a:fld id="{B45BC92B-BA76-4E5D-8BCB-4E96E0337643}" type="slidenum">
              <a:rPr lang="nl-NL" altLang="nl-NL"/>
              <a:pPr>
                <a:defRPr/>
              </a:pPr>
              <a:t>‹nr.›</a:t>
            </a:fld>
            <a:endParaRPr lang="nl-NL" altLang="nl-NL"/>
          </a:p>
        </p:txBody>
      </p:sp>
    </p:spTree>
    <p:extLst>
      <p:ext uri="{BB962C8B-B14F-4D97-AF65-F5344CB8AC3E}">
        <p14:creationId xmlns:p14="http://schemas.microsoft.com/office/powerpoint/2010/main" val="45369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4E6021-2E15-41E3-8891-D854C48C841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a:extLst>
              <a:ext uri="{FF2B5EF4-FFF2-40B4-BE49-F238E27FC236}">
                <a16:creationId xmlns:a16="http://schemas.microsoft.com/office/drawing/2014/main" id="{2504698A-7DB2-475C-B54A-92F6DDD2176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6ECC3388-263D-4E7E-911D-ED2CB9CB78E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nl-NL"/>
          </a:p>
        </p:txBody>
      </p:sp>
      <p:sp>
        <p:nvSpPr>
          <p:cNvPr id="1029" name="Rectangle 5">
            <a:extLst>
              <a:ext uri="{FF2B5EF4-FFF2-40B4-BE49-F238E27FC236}">
                <a16:creationId xmlns:a16="http://schemas.microsoft.com/office/drawing/2014/main" id="{79CE873E-9E37-4C14-8A91-D93F48650F9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nl-NL"/>
          </a:p>
        </p:txBody>
      </p:sp>
      <p:sp>
        <p:nvSpPr>
          <p:cNvPr id="1030" name="Rectangle 6">
            <a:extLst>
              <a:ext uri="{FF2B5EF4-FFF2-40B4-BE49-F238E27FC236}">
                <a16:creationId xmlns:a16="http://schemas.microsoft.com/office/drawing/2014/main" id="{72139D62-D674-466B-A22A-E22C25FF92D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0B263C8-A06D-4C7C-B674-C65499E1AA16}"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 id="2147485633" r:id="rId6"/>
    <p:sldLayoutId id="2147485634" r:id="rId7"/>
    <p:sldLayoutId id="2147485635" r:id="rId8"/>
    <p:sldLayoutId id="2147485636" r:id="rId9"/>
    <p:sldLayoutId id="2147485637" r:id="rId10"/>
    <p:sldLayoutId id="2147485638" r:id="rId11"/>
    <p:sldLayoutId id="2147485639" r:id="rId12"/>
    <p:sldLayoutId id="214748564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A746E8B-4CD2-4977-BA69-F1A132AE802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3075" name="Rectangle 3">
            <a:extLst>
              <a:ext uri="{FF2B5EF4-FFF2-40B4-BE49-F238E27FC236}">
                <a16:creationId xmlns:a16="http://schemas.microsoft.com/office/drawing/2014/main" id="{C92FE3E1-B957-4B75-9535-5E06D3EDF6C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351FAD26-01AC-4B4D-B291-CBBBDAD7B4A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nl-NL"/>
          </a:p>
        </p:txBody>
      </p:sp>
      <p:sp>
        <p:nvSpPr>
          <p:cNvPr id="1029" name="Rectangle 5">
            <a:extLst>
              <a:ext uri="{FF2B5EF4-FFF2-40B4-BE49-F238E27FC236}">
                <a16:creationId xmlns:a16="http://schemas.microsoft.com/office/drawing/2014/main" id="{20773080-3954-4A1D-A742-4AE2075C3E2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nl-NL"/>
          </a:p>
        </p:txBody>
      </p:sp>
      <p:sp>
        <p:nvSpPr>
          <p:cNvPr id="1030" name="Rectangle 6">
            <a:extLst>
              <a:ext uri="{FF2B5EF4-FFF2-40B4-BE49-F238E27FC236}">
                <a16:creationId xmlns:a16="http://schemas.microsoft.com/office/drawing/2014/main" id="{05092F25-27FA-44D5-8BAD-21BF942EC33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19928AEE-F9EF-4E62-94DB-D0B80E253B20}"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650" r:id="rId10"/>
    <p:sldLayoutId id="2147485651" r:id="rId11"/>
    <p:sldLayoutId id="2147485652" r:id="rId12"/>
    <p:sldLayoutId id="2147485653" r:id="rId13"/>
    <p:sldLayoutId id="214748565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customXml" Target="../ink/ink6.xml"/><Relationship Id="rId18" Type="http://schemas.openxmlformats.org/officeDocument/2006/relationships/image" Target="../media/image34.emf"/><Relationship Id="rId26" Type="http://schemas.openxmlformats.org/officeDocument/2006/relationships/image" Target="../media/image38.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31.emf"/><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25.png"/><Relationship Id="rId16" Type="http://schemas.openxmlformats.org/officeDocument/2006/relationships/image" Target="../media/image33.emf"/><Relationship Id="rId20" Type="http://schemas.openxmlformats.org/officeDocument/2006/relationships/image" Target="../media/image35.emf"/><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28.emf"/><Relationship Id="rId11" Type="http://schemas.openxmlformats.org/officeDocument/2006/relationships/customXml" Target="../ink/ink5.xml"/><Relationship Id="rId24" Type="http://schemas.openxmlformats.org/officeDocument/2006/relationships/image" Target="../media/image37.emf"/><Relationship Id="rId32" Type="http://schemas.openxmlformats.org/officeDocument/2006/relationships/image" Target="../media/image41.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39.emf"/><Relationship Id="rId10" Type="http://schemas.openxmlformats.org/officeDocument/2006/relationships/image" Target="../media/image30.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7.emf"/><Relationship Id="rId9" Type="http://schemas.openxmlformats.org/officeDocument/2006/relationships/customXml" Target="../ink/ink4.xml"/><Relationship Id="rId14" Type="http://schemas.openxmlformats.org/officeDocument/2006/relationships/image" Target="../media/image32.emf"/><Relationship Id="rId22" Type="http://schemas.openxmlformats.org/officeDocument/2006/relationships/image" Target="../media/image36.emf"/><Relationship Id="rId27" Type="http://schemas.openxmlformats.org/officeDocument/2006/relationships/customXml" Target="../ink/ink13.xml"/><Relationship Id="rId30" Type="http://schemas.openxmlformats.org/officeDocument/2006/relationships/image" Target="../media/image40.emf"/></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4TYOPUuxCJ8" TargetMode="External"/><Relationship Id="rId2" Type="http://schemas.openxmlformats.org/officeDocument/2006/relationships/hyperlink" Target="https://www.youtube.com/watch?v=jFR6nGRx-SA" TargetMode="External"/><Relationship Id="rId1" Type="http://schemas.openxmlformats.org/officeDocument/2006/relationships/slideLayout" Target="../slideLayouts/slideLayout2.xml"/><Relationship Id="rId6" Type="http://schemas.openxmlformats.org/officeDocument/2006/relationships/hyperlink" Target="https://content.qompas.nl/media/1138/vooropleidingseisen-hbo.pdf" TargetMode="External"/><Relationship Id="rId5" Type="http://schemas.openxmlformats.org/officeDocument/2006/relationships/hyperlink" Target="https://www.youtube.com/watch?v=FkvvUiiV_I4" TargetMode="External"/><Relationship Id="rId4" Type="http://schemas.openxmlformats.org/officeDocument/2006/relationships/hyperlink" Target="https://www.youtube.com/watch?v=mAorQBPY8K0"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e.v.helden@michaelcollege.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54C4DAE4-E1D1-4B04-9B05-849ACA430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06" y="404664"/>
            <a:ext cx="84597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kstvak 5">
            <a:extLst>
              <a:ext uri="{FF2B5EF4-FFF2-40B4-BE49-F238E27FC236}">
                <a16:creationId xmlns:a16="http://schemas.microsoft.com/office/drawing/2014/main" id="{D3584A42-1FCD-4DD3-8F19-1257EF5439A2}"/>
              </a:ext>
            </a:extLst>
          </p:cNvPr>
          <p:cNvSpPr txBox="1">
            <a:spLocks noChangeArrowheads="1"/>
          </p:cNvSpPr>
          <p:nvPr/>
        </p:nvSpPr>
        <p:spPr bwMode="auto">
          <a:xfrm>
            <a:off x="543473" y="4077072"/>
            <a:ext cx="815264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None/>
            </a:pPr>
            <a:r>
              <a:rPr lang="nl-NL" altLang="nl-NL" sz="1800" dirty="0">
                <a:solidFill>
                  <a:srgbClr val="000000"/>
                </a:solidFill>
                <a:latin typeface="Arial"/>
                <a:cs typeface="Arial"/>
              </a:rPr>
              <a:t>   </a:t>
            </a:r>
            <a:r>
              <a:rPr lang="nl-NL" altLang="nl-NL" sz="3600" dirty="0">
                <a:solidFill>
                  <a:srgbClr val="000000"/>
                </a:solidFill>
                <a:latin typeface="Arial"/>
                <a:cs typeface="Arial"/>
              </a:rPr>
              <a:t>Informatieavond klas 10  2024 – 2025</a:t>
            </a:r>
          </a:p>
          <a:p>
            <a:pPr algn="ctr" eaLnBrk="1" hangingPunct="1">
              <a:spcBef>
                <a:spcPct val="0"/>
              </a:spcBef>
              <a:buFontTx/>
              <a:buNone/>
            </a:pPr>
            <a:r>
              <a:rPr lang="nl-NL" altLang="nl-NL" sz="3600" dirty="0">
                <a:solidFill>
                  <a:srgbClr val="000000"/>
                </a:solidFill>
              </a:rPr>
              <a:t> </a:t>
            </a:r>
          </a:p>
          <a:p>
            <a:pPr algn="ctr" eaLnBrk="1" hangingPunct="1">
              <a:spcBef>
                <a:spcPct val="0"/>
              </a:spcBef>
              <a:buFontTx/>
              <a:buNone/>
            </a:pPr>
            <a:r>
              <a:rPr lang="nl-NL" altLang="nl-NL" sz="3600" dirty="0">
                <a:solidFill>
                  <a:srgbClr val="000000"/>
                </a:solidFill>
              </a:rPr>
              <a:t>m.b.t. vervolgtraject na klas 10</a:t>
            </a:r>
          </a:p>
          <a:p>
            <a:pPr eaLnBrk="1" hangingPunct="1">
              <a:spcBef>
                <a:spcPct val="0"/>
              </a:spcBef>
              <a:buFontTx/>
              <a:buNone/>
            </a:pPr>
            <a:endParaRPr lang="nl-NL" altLang="nl-NL" sz="18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A54F14-ACBA-E706-CB8E-63CF201B5B16}"/>
              </a:ext>
            </a:extLst>
          </p:cNvPr>
          <p:cNvSpPr>
            <a:spLocks noGrp="1"/>
          </p:cNvSpPr>
          <p:nvPr>
            <p:ph idx="1"/>
          </p:nvPr>
        </p:nvSpPr>
        <p:spPr/>
        <p:txBody>
          <a:bodyPr/>
          <a:lstStyle/>
          <a:p>
            <a:pPr marL="0" indent="0">
              <a:buNone/>
            </a:pPr>
            <a:endParaRPr lang="en-US" sz="6000" dirty="0"/>
          </a:p>
          <a:p>
            <a:pPr marL="0" indent="0">
              <a:buNone/>
            </a:pPr>
            <a:r>
              <a:rPr lang="en-US" sz="6000" dirty="0"/>
              <a:t>      in de </a:t>
            </a:r>
            <a:r>
              <a:rPr lang="en-US" sz="6000" dirty="0" err="1"/>
              <a:t>praktijk</a:t>
            </a:r>
            <a:r>
              <a:rPr lang="en-US" sz="6000" dirty="0"/>
              <a:t>: </a:t>
            </a:r>
            <a:endParaRPr lang="en-US"/>
          </a:p>
          <a:p>
            <a:pPr marL="0" indent="0">
              <a:buNone/>
            </a:pPr>
            <a:r>
              <a:rPr lang="en-US" sz="6000" dirty="0"/>
              <a:t>   </a:t>
            </a:r>
            <a:r>
              <a:rPr lang="en-US" sz="6000" dirty="0" err="1"/>
              <a:t>wel</a:t>
            </a:r>
            <a:r>
              <a:rPr lang="en-US" sz="6000" dirty="0"/>
              <a:t> / </a:t>
            </a:r>
            <a:r>
              <a:rPr lang="en-US" sz="6000" dirty="0" err="1"/>
              <a:t>niet</a:t>
            </a:r>
            <a:r>
              <a:rPr lang="en-US" sz="6000" dirty="0"/>
              <a:t> </a:t>
            </a:r>
            <a:r>
              <a:rPr lang="en-US" sz="6000" dirty="0" err="1"/>
              <a:t>klas</a:t>
            </a:r>
            <a:r>
              <a:rPr lang="en-US" sz="6000" dirty="0"/>
              <a:t> 11</a:t>
            </a:r>
            <a:endParaRPr lang="en-US"/>
          </a:p>
        </p:txBody>
      </p:sp>
    </p:spTree>
    <p:extLst>
      <p:ext uri="{BB962C8B-B14F-4D97-AF65-F5344CB8AC3E}">
        <p14:creationId xmlns:p14="http://schemas.microsoft.com/office/powerpoint/2010/main" val="101982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0" y="476672"/>
            <a:ext cx="9324528" cy="500137"/>
          </a:xfrm>
          <a:prstGeom prst="rect">
            <a:avLst/>
          </a:prstGeom>
        </p:spPr>
        <p:txBody>
          <a:bodyPr vert="horz" wrap="square" lIns="0" tIns="0" rIns="0" bIns="0" numCol="1" rtlCol="0" anchor="ctr" anchorCtr="0" compatLnSpc="1">
            <a:prstTxWarp prst="textNoShape">
              <a:avLst/>
            </a:prstTxWarp>
            <a:spAutoFit/>
          </a:bodyPr>
          <a:lstStyle/>
          <a:p>
            <a:pPr marL="242411" algn="l">
              <a:lnSpc>
                <a:spcPts val="3911"/>
              </a:lnSpc>
            </a:pPr>
            <a:r>
              <a:rPr lang="nl-NL" sz="4000" dirty="0"/>
              <a:t>Invulling: g</a:t>
            </a:r>
            <a:r>
              <a:rPr sz="4000" dirty="0" err="1"/>
              <a:t>emeenschappel</a:t>
            </a:r>
            <a:r>
              <a:rPr sz="4000" spc="-11" dirty="0" err="1"/>
              <a:t>i</a:t>
            </a:r>
            <a:r>
              <a:rPr sz="4000" dirty="0" err="1"/>
              <a:t>jk</a:t>
            </a:r>
            <a:r>
              <a:rPr sz="4000" spc="-19" dirty="0"/>
              <a:t> </a:t>
            </a:r>
            <a:r>
              <a:rPr sz="4000" dirty="0" err="1"/>
              <a:t>deel</a:t>
            </a:r>
            <a:r>
              <a:rPr lang="nl-NL" sz="4000" dirty="0"/>
              <a:t> MH</a:t>
            </a:r>
            <a:endParaRPr sz="4000" dirty="0"/>
          </a:p>
        </p:txBody>
      </p:sp>
      <p:sp>
        <p:nvSpPr>
          <p:cNvPr id="4" name="object 4"/>
          <p:cNvSpPr txBox="1"/>
          <p:nvPr/>
        </p:nvSpPr>
        <p:spPr>
          <a:xfrm>
            <a:off x="683568" y="5546138"/>
            <a:ext cx="5256584" cy="634276"/>
          </a:xfrm>
          <a:prstGeom prst="rect">
            <a:avLst/>
          </a:prstGeom>
        </p:spPr>
        <p:txBody>
          <a:bodyPr vert="horz" wrap="square" lIns="0" tIns="0" rIns="0" bIns="0" rtlCol="0">
            <a:spAutoFit/>
          </a:bodyPr>
          <a:lstStyle/>
          <a:p>
            <a:pPr marL="9525">
              <a:lnSpc>
                <a:spcPts val="1620"/>
              </a:lnSpc>
            </a:pPr>
            <a:r>
              <a:rPr sz="2400" dirty="0">
                <a:latin typeface="+mj-lt"/>
                <a:cs typeface="Lucida Sans"/>
              </a:rPr>
              <a:t>VWO:</a:t>
            </a:r>
            <a:endParaRPr lang="nl-NL" sz="2400" dirty="0">
              <a:latin typeface="+mj-lt"/>
              <a:cs typeface="Lucida Sans"/>
            </a:endParaRPr>
          </a:p>
          <a:p>
            <a:pPr marL="9525">
              <a:lnSpc>
                <a:spcPts val="1620"/>
              </a:lnSpc>
            </a:pPr>
            <a:endParaRPr sz="2400" dirty="0">
              <a:latin typeface="+mj-lt"/>
              <a:cs typeface="Lucida Sans"/>
            </a:endParaRPr>
          </a:p>
          <a:p>
            <a:pPr marL="266700">
              <a:lnSpc>
                <a:spcPts val="1620"/>
              </a:lnSpc>
            </a:pPr>
            <a:r>
              <a:rPr sz="2400" dirty="0">
                <a:latin typeface="+mj-lt"/>
                <a:cs typeface="Lucida Sans"/>
              </a:rPr>
              <a:t>Zel</a:t>
            </a:r>
            <a:r>
              <a:rPr sz="2400" spc="-11" dirty="0">
                <a:latin typeface="+mj-lt"/>
                <a:cs typeface="Lucida Sans"/>
              </a:rPr>
              <a:t>f</a:t>
            </a:r>
            <a:r>
              <a:rPr sz="2400" dirty="0">
                <a:latin typeface="+mj-lt"/>
                <a:cs typeface="Lucida Sans"/>
              </a:rPr>
              <a:t>de a</a:t>
            </a:r>
            <a:r>
              <a:rPr sz="2400" spc="-8" dirty="0">
                <a:latin typeface="+mj-lt"/>
                <a:cs typeface="Lucida Sans"/>
              </a:rPr>
              <a:t>l</a:t>
            </a:r>
            <a:r>
              <a:rPr sz="2400" dirty="0">
                <a:latin typeface="+mj-lt"/>
                <a:cs typeface="Lucida Sans"/>
              </a:rPr>
              <a:t>s HA</a:t>
            </a:r>
            <a:r>
              <a:rPr sz="2400" spc="-8" dirty="0">
                <a:latin typeface="+mj-lt"/>
                <a:cs typeface="Lucida Sans"/>
              </a:rPr>
              <a:t>V</a:t>
            </a:r>
            <a:r>
              <a:rPr sz="2400" spc="4" dirty="0">
                <a:latin typeface="+mj-lt"/>
                <a:cs typeface="Lucida Sans"/>
              </a:rPr>
              <a:t>O</a:t>
            </a:r>
            <a:r>
              <a:rPr sz="2400" dirty="0">
                <a:latin typeface="+mj-lt"/>
                <a:cs typeface="Lucida Sans"/>
              </a:rPr>
              <a:t> + </a:t>
            </a:r>
            <a:r>
              <a:rPr sz="2400" spc="-236" dirty="0">
                <a:latin typeface="+mj-lt"/>
                <a:cs typeface="Lucida Sans"/>
              </a:rPr>
              <a:t> </a:t>
            </a:r>
            <a:r>
              <a:rPr sz="2400" spc="4" dirty="0">
                <a:latin typeface="+mj-lt"/>
                <a:cs typeface="Lucida Sans"/>
              </a:rPr>
              <a:t>F</a:t>
            </a:r>
            <a:r>
              <a:rPr sz="2400" dirty="0">
                <a:latin typeface="+mj-lt"/>
                <a:cs typeface="Lucida Sans"/>
              </a:rPr>
              <a:t>r</a:t>
            </a:r>
            <a:r>
              <a:rPr sz="2400" spc="-8" dirty="0">
                <a:latin typeface="+mj-lt"/>
                <a:cs typeface="Lucida Sans"/>
              </a:rPr>
              <a:t>a</a:t>
            </a:r>
            <a:r>
              <a:rPr sz="2400" dirty="0">
                <a:latin typeface="+mj-lt"/>
                <a:cs typeface="Lucida Sans"/>
              </a:rPr>
              <a:t>ns</a:t>
            </a:r>
            <a:r>
              <a:rPr sz="2400" spc="-8" dirty="0">
                <a:latin typeface="+mj-lt"/>
                <a:cs typeface="Lucida Sans"/>
              </a:rPr>
              <a:t> </a:t>
            </a:r>
            <a:r>
              <a:rPr sz="2400" dirty="0">
                <a:latin typeface="+mj-lt"/>
                <a:cs typeface="Lucida Sans"/>
              </a:rPr>
              <a:t>of</a:t>
            </a:r>
            <a:r>
              <a:rPr sz="2400" spc="-8" dirty="0">
                <a:latin typeface="+mj-lt"/>
                <a:cs typeface="Lucida Sans"/>
              </a:rPr>
              <a:t> </a:t>
            </a:r>
            <a:r>
              <a:rPr sz="2400" dirty="0">
                <a:latin typeface="+mj-lt"/>
                <a:cs typeface="Lucida Sans"/>
              </a:rPr>
              <a:t>Dui</a:t>
            </a:r>
            <a:r>
              <a:rPr sz="2400" spc="-8" dirty="0">
                <a:latin typeface="+mj-lt"/>
                <a:cs typeface="Lucida Sans"/>
              </a:rPr>
              <a:t>t</a:t>
            </a:r>
            <a:r>
              <a:rPr sz="2400" dirty="0">
                <a:latin typeface="+mj-lt"/>
                <a:cs typeface="Lucida Sans"/>
              </a:rPr>
              <a:t>s</a:t>
            </a:r>
          </a:p>
        </p:txBody>
      </p:sp>
      <p:sp>
        <p:nvSpPr>
          <p:cNvPr id="3" name="object 3"/>
          <p:cNvSpPr txBox="1"/>
          <p:nvPr/>
        </p:nvSpPr>
        <p:spPr>
          <a:xfrm>
            <a:off x="683568" y="1229265"/>
            <a:ext cx="6840760" cy="4062651"/>
          </a:xfrm>
          <a:prstGeom prst="rect">
            <a:avLst/>
          </a:prstGeom>
        </p:spPr>
        <p:txBody>
          <a:bodyPr vert="horz" wrap="square" lIns="0" tIns="0" rIns="0" bIns="0" rtlCol="0">
            <a:spAutoFit/>
          </a:bodyPr>
          <a:lstStyle/>
          <a:p>
            <a:pPr marL="9525"/>
            <a:r>
              <a:rPr sz="2400" dirty="0">
                <a:latin typeface="+mj-lt"/>
                <a:cs typeface="Lucida Sans"/>
              </a:rPr>
              <a:t>HA</a:t>
            </a:r>
            <a:r>
              <a:rPr sz="2400" spc="-8" dirty="0">
                <a:latin typeface="+mj-lt"/>
                <a:cs typeface="Lucida Sans"/>
              </a:rPr>
              <a:t>V</a:t>
            </a:r>
            <a:r>
              <a:rPr sz="2400" dirty="0">
                <a:latin typeface="+mj-lt"/>
                <a:cs typeface="Lucida Sans"/>
              </a:rPr>
              <a:t>O:</a:t>
            </a:r>
          </a:p>
          <a:p>
            <a:pPr marL="266700" indent="-257175">
              <a:buFont typeface="Arial"/>
              <a:buChar char="•"/>
              <a:tabLst>
                <a:tab pos="267176" algn="l"/>
              </a:tabLst>
            </a:pPr>
            <a:r>
              <a:rPr sz="2400" dirty="0">
                <a:latin typeface="+mj-lt"/>
                <a:cs typeface="Lucida Sans"/>
              </a:rPr>
              <a:t>Nede</a:t>
            </a:r>
            <a:r>
              <a:rPr sz="2400" spc="-8" dirty="0">
                <a:latin typeface="+mj-lt"/>
                <a:cs typeface="Lucida Sans"/>
              </a:rPr>
              <a:t>r</a:t>
            </a:r>
            <a:r>
              <a:rPr sz="2400" dirty="0">
                <a:latin typeface="+mj-lt"/>
                <a:cs typeface="Lucida Sans"/>
              </a:rPr>
              <a:t>lands</a:t>
            </a:r>
          </a:p>
          <a:p>
            <a:pPr marL="266700" indent="-257175">
              <a:buFont typeface="Arial"/>
              <a:buChar char="•"/>
              <a:tabLst>
                <a:tab pos="267176" algn="l"/>
              </a:tabLst>
            </a:pPr>
            <a:r>
              <a:rPr sz="2400" dirty="0">
                <a:latin typeface="+mj-lt"/>
                <a:cs typeface="Lucida Sans"/>
              </a:rPr>
              <a:t>E</a:t>
            </a:r>
            <a:r>
              <a:rPr sz="2400" spc="4" dirty="0">
                <a:latin typeface="+mj-lt"/>
                <a:cs typeface="Lucida Sans"/>
              </a:rPr>
              <a:t>n</a:t>
            </a:r>
            <a:r>
              <a:rPr sz="2400" dirty="0">
                <a:latin typeface="+mj-lt"/>
                <a:cs typeface="Lucida Sans"/>
              </a:rPr>
              <a:t>gels</a:t>
            </a:r>
          </a:p>
          <a:p>
            <a:pPr marL="266700" indent="-257175">
              <a:buFont typeface="Arial"/>
              <a:buChar char="•"/>
              <a:tabLst>
                <a:tab pos="267176" algn="l"/>
              </a:tabLst>
            </a:pPr>
            <a:r>
              <a:rPr sz="2400" dirty="0">
                <a:latin typeface="+mj-lt"/>
                <a:cs typeface="Lucida Sans"/>
              </a:rPr>
              <a:t>Maa</a:t>
            </a:r>
            <a:r>
              <a:rPr sz="2400" spc="-8" dirty="0">
                <a:latin typeface="+mj-lt"/>
                <a:cs typeface="Lucida Sans"/>
              </a:rPr>
              <a:t>t</a:t>
            </a:r>
            <a:r>
              <a:rPr sz="2400" dirty="0">
                <a:latin typeface="+mj-lt"/>
                <a:cs typeface="Lucida Sans"/>
              </a:rPr>
              <a:t>sc</a:t>
            </a:r>
            <a:r>
              <a:rPr sz="2400" spc="4" dirty="0">
                <a:latin typeface="+mj-lt"/>
                <a:cs typeface="Lucida Sans"/>
              </a:rPr>
              <a:t>h</a:t>
            </a:r>
            <a:r>
              <a:rPr sz="2400" dirty="0">
                <a:latin typeface="+mj-lt"/>
                <a:cs typeface="Lucida Sans"/>
              </a:rPr>
              <a:t>app</a:t>
            </a:r>
            <a:r>
              <a:rPr sz="2400" spc="-8" dirty="0">
                <a:latin typeface="+mj-lt"/>
                <a:cs typeface="Lucida Sans"/>
              </a:rPr>
              <a:t>i</a:t>
            </a:r>
            <a:r>
              <a:rPr sz="2400" dirty="0">
                <a:latin typeface="+mj-lt"/>
                <a:cs typeface="Lucida Sans"/>
              </a:rPr>
              <a:t>jleer</a:t>
            </a:r>
          </a:p>
          <a:p>
            <a:pPr marL="266700" indent="-257175">
              <a:buFont typeface="Arial"/>
              <a:buChar char="•"/>
              <a:tabLst>
                <a:tab pos="267176" algn="l"/>
              </a:tabLst>
            </a:pPr>
            <a:r>
              <a:rPr sz="2400" dirty="0">
                <a:latin typeface="+mj-lt"/>
                <a:cs typeface="Lucida Sans"/>
              </a:rPr>
              <a:t>C</a:t>
            </a:r>
            <a:r>
              <a:rPr sz="2400" spc="4" dirty="0">
                <a:latin typeface="+mj-lt"/>
                <a:cs typeface="Lucida Sans"/>
              </a:rPr>
              <a:t>u</a:t>
            </a:r>
            <a:r>
              <a:rPr sz="2400" dirty="0">
                <a:latin typeface="+mj-lt"/>
                <a:cs typeface="Lucida Sans"/>
              </a:rPr>
              <a:t>l</a:t>
            </a:r>
            <a:r>
              <a:rPr sz="2400" spc="-8" dirty="0">
                <a:latin typeface="+mj-lt"/>
                <a:cs typeface="Lucida Sans"/>
              </a:rPr>
              <a:t>t</a:t>
            </a:r>
            <a:r>
              <a:rPr sz="2400" dirty="0">
                <a:latin typeface="+mj-lt"/>
                <a:cs typeface="Lucida Sans"/>
              </a:rPr>
              <a:t>urele</a:t>
            </a:r>
            <a:r>
              <a:rPr sz="2400" spc="-26" dirty="0">
                <a:latin typeface="+mj-lt"/>
                <a:cs typeface="Lucida Sans"/>
              </a:rPr>
              <a:t> </a:t>
            </a:r>
            <a:r>
              <a:rPr sz="2400" dirty="0">
                <a:latin typeface="+mj-lt"/>
                <a:cs typeface="Lucida Sans"/>
              </a:rPr>
              <a:t>en </a:t>
            </a:r>
            <a:r>
              <a:rPr sz="2400" spc="-8" dirty="0" err="1">
                <a:latin typeface="+mj-lt"/>
                <a:cs typeface="Lucida Sans"/>
              </a:rPr>
              <a:t>K</a:t>
            </a:r>
            <a:r>
              <a:rPr sz="2400" dirty="0" err="1">
                <a:latin typeface="+mj-lt"/>
                <a:cs typeface="Lucida Sans"/>
              </a:rPr>
              <a:t>u</a:t>
            </a:r>
            <a:r>
              <a:rPr sz="2400" spc="4" dirty="0" err="1">
                <a:latin typeface="+mj-lt"/>
                <a:cs typeface="Lucida Sans"/>
              </a:rPr>
              <a:t>n</a:t>
            </a:r>
            <a:r>
              <a:rPr sz="2400" dirty="0" err="1">
                <a:latin typeface="+mj-lt"/>
                <a:cs typeface="Lucida Sans"/>
              </a:rPr>
              <a:t>s</a:t>
            </a:r>
            <a:r>
              <a:rPr sz="2400" spc="-8" dirty="0" err="1">
                <a:latin typeface="+mj-lt"/>
                <a:cs typeface="Lucida Sans"/>
              </a:rPr>
              <a:t>t</a:t>
            </a:r>
            <a:r>
              <a:rPr sz="2400" dirty="0" err="1">
                <a:latin typeface="+mj-lt"/>
                <a:cs typeface="Lucida Sans"/>
              </a:rPr>
              <a:t>zin</a:t>
            </a:r>
            <a:r>
              <a:rPr sz="2400" spc="4" dirty="0" err="1">
                <a:latin typeface="+mj-lt"/>
                <a:cs typeface="Lucida Sans"/>
              </a:rPr>
              <a:t>n</a:t>
            </a:r>
            <a:r>
              <a:rPr sz="2400" dirty="0" err="1">
                <a:latin typeface="+mj-lt"/>
                <a:cs typeface="Lucida Sans"/>
              </a:rPr>
              <a:t>ige</a:t>
            </a:r>
            <a:r>
              <a:rPr sz="2400" spc="-30" dirty="0">
                <a:latin typeface="+mj-lt"/>
                <a:cs typeface="Lucida Sans"/>
              </a:rPr>
              <a:t> </a:t>
            </a:r>
            <a:r>
              <a:rPr sz="2400" dirty="0" err="1">
                <a:latin typeface="+mj-lt"/>
                <a:cs typeface="Lucida Sans"/>
              </a:rPr>
              <a:t>Vorming</a:t>
            </a:r>
            <a:r>
              <a:rPr lang="nl-NL" sz="2400" dirty="0">
                <a:latin typeface="+mj-lt"/>
                <a:cs typeface="Lucida Sans"/>
              </a:rPr>
              <a:t> </a:t>
            </a:r>
            <a:r>
              <a:rPr sz="2400" dirty="0">
                <a:latin typeface="+mj-lt"/>
                <a:cs typeface="Lucida Sans"/>
              </a:rPr>
              <a:t>(CKV)</a:t>
            </a:r>
          </a:p>
          <a:p>
            <a:pPr marL="266700" indent="-257175">
              <a:buFont typeface="Arial"/>
              <a:buChar char="•"/>
              <a:tabLst>
                <a:tab pos="267176" algn="l"/>
              </a:tabLst>
            </a:pPr>
            <a:r>
              <a:rPr sz="2400" dirty="0">
                <a:latin typeface="+mj-lt"/>
                <a:cs typeface="Lucida Sans"/>
              </a:rPr>
              <a:t>Lichame</a:t>
            </a:r>
            <a:r>
              <a:rPr sz="2400" spc="-19" dirty="0">
                <a:latin typeface="+mj-lt"/>
                <a:cs typeface="Lucida Sans"/>
              </a:rPr>
              <a:t>l</a:t>
            </a:r>
            <a:r>
              <a:rPr sz="2400" dirty="0">
                <a:latin typeface="+mj-lt"/>
                <a:cs typeface="Lucida Sans"/>
              </a:rPr>
              <a:t>ijke</a:t>
            </a:r>
            <a:r>
              <a:rPr sz="2400" spc="-26" dirty="0">
                <a:latin typeface="+mj-lt"/>
                <a:cs typeface="Lucida Sans"/>
              </a:rPr>
              <a:t> </a:t>
            </a:r>
            <a:r>
              <a:rPr sz="2400" dirty="0">
                <a:latin typeface="+mj-lt"/>
                <a:cs typeface="Lucida Sans"/>
              </a:rPr>
              <a:t>Op</a:t>
            </a:r>
            <a:r>
              <a:rPr sz="2400" spc="-8" dirty="0">
                <a:latin typeface="+mj-lt"/>
                <a:cs typeface="Lucida Sans"/>
              </a:rPr>
              <a:t>v</a:t>
            </a:r>
            <a:r>
              <a:rPr sz="2400" dirty="0">
                <a:latin typeface="+mj-lt"/>
                <a:cs typeface="Lucida Sans"/>
              </a:rPr>
              <a:t>oeding</a:t>
            </a:r>
          </a:p>
          <a:p>
            <a:pPr marL="266700" indent="-257175">
              <a:buFont typeface="Arial"/>
              <a:buChar char="•"/>
              <a:tabLst>
                <a:tab pos="267176" algn="l"/>
              </a:tabLst>
            </a:pPr>
            <a:r>
              <a:rPr sz="2400" dirty="0">
                <a:latin typeface="+mj-lt"/>
                <a:cs typeface="Lucida Sans"/>
              </a:rPr>
              <a:t>Le</a:t>
            </a:r>
            <a:r>
              <a:rPr sz="2400" spc="-8" dirty="0">
                <a:latin typeface="+mj-lt"/>
                <a:cs typeface="Lucida Sans"/>
              </a:rPr>
              <a:t>v</a:t>
            </a:r>
            <a:r>
              <a:rPr sz="2400" dirty="0">
                <a:latin typeface="+mj-lt"/>
                <a:cs typeface="Lucida Sans"/>
              </a:rPr>
              <a:t>ensbesc</a:t>
            </a:r>
            <a:r>
              <a:rPr sz="2400" spc="4" dirty="0">
                <a:latin typeface="+mj-lt"/>
                <a:cs typeface="Lucida Sans"/>
              </a:rPr>
              <a:t>h</a:t>
            </a:r>
            <a:r>
              <a:rPr sz="2400" dirty="0">
                <a:latin typeface="+mj-lt"/>
                <a:cs typeface="Lucida Sans"/>
              </a:rPr>
              <a:t>ou</a:t>
            </a:r>
            <a:r>
              <a:rPr sz="2400" spc="-11" dirty="0">
                <a:latin typeface="+mj-lt"/>
                <a:cs typeface="Lucida Sans"/>
              </a:rPr>
              <a:t>w</a:t>
            </a:r>
            <a:r>
              <a:rPr sz="2400" dirty="0">
                <a:latin typeface="+mj-lt"/>
                <a:cs typeface="Lucida Sans"/>
              </a:rPr>
              <a:t>i</a:t>
            </a:r>
            <a:r>
              <a:rPr sz="2400" spc="-11" dirty="0">
                <a:latin typeface="+mj-lt"/>
                <a:cs typeface="Lucida Sans"/>
              </a:rPr>
              <a:t>n</a:t>
            </a:r>
            <a:r>
              <a:rPr sz="2400" dirty="0">
                <a:latin typeface="+mj-lt"/>
                <a:cs typeface="Lucida Sans"/>
              </a:rPr>
              <a:t>g</a:t>
            </a:r>
          </a:p>
          <a:p>
            <a:pPr marL="266700" indent="-257175">
              <a:buFont typeface="Arial"/>
              <a:buChar char="•"/>
              <a:tabLst>
                <a:tab pos="267176" algn="l"/>
              </a:tabLst>
            </a:pPr>
            <a:r>
              <a:rPr sz="2400" dirty="0">
                <a:latin typeface="+mj-lt"/>
                <a:cs typeface="Lucida Sans"/>
              </a:rPr>
              <a:t>Oriën</a:t>
            </a:r>
            <a:r>
              <a:rPr sz="2400" spc="-8" dirty="0">
                <a:latin typeface="+mj-lt"/>
                <a:cs typeface="Lucida Sans"/>
              </a:rPr>
              <a:t>t</a:t>
            </a:r>
            <a:r>
              <a:rPr sz="2400" dirty="0">
                <a:latin typeface="+mj-lt"/>
                <a:cs typeface="Lucida Sans"/>
              </a:rPr>
              <a:t>a</a:t>
            </a:r>
            <a:r>
              <a:rPr sz="2400" spc="-8" dirty="0">
                <a:latin typeface="+mj-lt"/>
                <a:cs typeface="Lucida Sans"/>
              </a:rPr>
              <a:t>t</a:t>
            </a:r>
            <a:r>
              <a:rPr sz="2400" dirty="0">
                <a:latin typeface="+mj-lt"/>
                <a:cs typeface="Lucida Sans"/>
              </a:rPr>
              <a:t>ie</a:t>
            </a:r>
            <a:r>
              <a:rPr sz="2400" spc="-19" dirty="0">
                <a:latin typeface="+mj-lt"/>
                <a:cs typeface="Lucida Sans"/>
              </a:rPr>
              <a:t> </a:t>
            </a:r>
            <a:r>
              <a:rPr sz="2400" dirty="0">
                <a:latin typeface="+mj-lt"/>
                <a:cs typeface="Lucida Sans"/>
              </a:rPr>
              <a:t>op S</a:t>
            </a:r>
            <a:r>
              <a:rPr sz="2400" spc="-8" dirty="0">
                <a:latin typeface="+mj-lt"/>
                <a:cs typeface="Lucida Sans"/>
              </a:rPr>
              <a:t>t</a:t>
            </a:r>
            <a:r>
              <a:rPr sz="2400" dirty="0">
                <a:latin typeface="+mj-lt"/>
                <a:cs typeface="Lucida Sans"/>
              </a:rPr>
              <a:t>udie en Be</a:t>
            </a:r>
            <a:r>
              <a:rPr sz="2400" spc="-8" dirty="0">
                <a:latin typeface="+mj-lt"/>
                <a:cs typeface="Lucida Sans"/>
              </a:rPr>
              <a:t>r</a:t>
            </a:r>
            <a:r>
              <a:rPr sz="2400" dirty="0">
                <a:latin typeface="+mj-lt"/>
                <a:cs typeface="Lucida Sans"/>
              </a:rPr>
              <a:t>oep</a:t>
            </a:r>
            <a:r>
              <a:rPr sz="2400" spc="-11" dirty="0">
                <a:latin typeface="+mj-lt"/>
                <a:cs typeface="Lucida Sans"/>
              </a:rPr>
              <a:t> </a:t>
            </a:r>
            <a:r>
              <a:rPr sz="2400" dirty="0">
                <a:latin typeface="+mj-lt"/>
                <a:cs typeface="Lucida Sans"/>
              </a:rPr>
              <a:t>(OSB)</a:t>
            </a:r>
          </a:p>
          <a:p>
            <a:pPr marL="266700" indent="-257175">
              <a:buFont typeface="Arial"/>
              <a:buChar char="•"/>
              <a:tabLst>
                <a:tab pos="267176" algn="l"/>
              </a:tabLst>
            </a:pPr>
            <a:r>
              <a:rPr sz="2400" dirty="0">
                <a:latin typeface="+mj-lt"/>
                <a:cs typeface="Lucida Sans"/>
              </a:rPr>
              <a:t>P</a:t>
            </a:r>
            <a:r>
              <a:rPr sz="2400" spc="-8" dirty="0">
                <a:latin typeface="+mj-lt"/>
                <a:cs typeface="Lucida Sans"/>
              </a:rPr>
              <a:t>r</a:t>
            </a:r>
            <a:r>
              <a:rPr sz="2400" dirty="0">
                <a:latin typeface="+mj-lt"/>
                <a:cs typeface="Lucida Sans"/>
              </a:rPr>
              <a:t>ofie</a:t>
            </a:r>
            <a:r>
              <a:rPr sz="2400" spc="-8" dirty="0">
                <a:latin typeface="+mj-lt"/>
                <a:cs typeface="Lucida Sans"/>
              </a:rPr>
              <a:t>l</a:t>
            </a:r>
            <a:r>
              <a:rPr sz="2400" dirty="0">
                <a:latin typeface="+mj-lt"/>
                <a:cs typeface="Lucida Sans"/>
              </a:rPr>
              <a:t>werkstuk</a:t>
            </a:r>
          </a:p>
          <a:p>
            <a:pPr marL="266700" indent="-257175">
              <a:buFont typeface="Arial"/>
              <a:buChar char="•"/>
              <a:tabLst>
                <a:tab pos="267176" algn="l"/>
              </a:tabLst>
            </a:pPr>
            <a:r>
              <a:rPr sz="2400" dirty="0">
                <a:latin typeface="+mj-lt"/>
                <a:cs typeface="Lucida Sans"/>
              </a:rPr>
              <a:t>Mentor</a:t>
            </a:r>
            <a:r>
              <a:rPr sz="2400" spc="-8" dirty="0">
                <a:latin typeface="+mj-lt"/>
                <a:cs typeface="Lucida Sans"/>
              </a:rPr>
              <a:t>a</a:t>
            </a:r>
            <a:r>
              <a:rPr sz="2400" dirty="0">
                <a:latin typeface="+mj-lt"/>
                <a:cs typeface="Lucida Sans"/>
              </a:rPr>
              <a:t>at</a:t>
            </a:r>
          </a:p>
          <a:p>
            <a:pPr marL="9525">
              <a:tabLst>
                <a:tab pos="267176" algn="l"/>
              </a:tabLst>
            </a:pPr>
            <a:endParaRPr sz="2400" dirty="0">
              <a:latin typeface="+mj-lt"/>
              <a:cs typeface="Lucida Sans"/>
            </a:endParaRPr>
          </a:p>
        </p:txBody>
      </p:sp>
    </p:spTree>
    <p:extLst>
      <p:ext uri="{BB962C8B-B14F-4D97-AF65-F5344CB8AC3E}">
        <p14:creationId xmlns:p14="http://schemas.microsoft.com/office/powerpoint/2010/main" val="334492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67544" y="5805264"/>
            <a:ext cx="5501750" cy="632674"/>
          </a:xfrm>
          <a:prstGeom prst="rect">
            <a:avLst/>
          </a:prstGeom>
        </p:spPr>
        <p:txBody>
          <a:bodyPr vert="horz" wrap="square" lIns="0" tIns="0" rIns="0" bIns="0" rtlCol="0">
            <a:spAutoFit/>
          </a:bodyPr>
          <a:lstStyle/>
          <a:p>
            <a:pPr marL="9525">
              <a:lnSpc>
                <a:spcPts val="1620"/>
              </a:lnSpc>
            </a:pPr>
            <a:r>
              <a:rPr sz="2400" dirty="0">
                <a:latin typeface="+mj-lt"/>
                <a:cs typeface="Lucida Sans"/>
              </a:rPr>
              <a:t>VWO:</a:t>
            </a:r>
            <a:endParaRPr lang="nl-NL" sz="2400" dirty="0">
              <a:latin typeface="+mj-lt"/>
              <a:cs typeface="Lucida Sans"/>
            </a:endParaRPr>
          </a:p>
          <a:p>
            <a:pPr marL="9525">
              <a:lnSpc>
                <a:spcPts val="1620"/>
              </a:lnSpc>
            </a:pPr>
            <a:endParaRPr sz="2400" dirty="0">
              <a:latin typeface="+mj-lt"/>
              <a:cs typeface="Lucida Sans"/>
            </a:endParaRPr>
          </a:p>
          <a:p>
            <a:pPr marL="266700">
              <a:lnSpc>
                <a:spcPts val="1620"/>
              </a:lnSpc>
            </a:pPr>
            <a:r>
              <a:rPr sz="2400" dirty="0">
                <a:latin typeface="+mj-lt"/>
                <a:cs typeface="Lucida Sans"/>
              </a:rPr>
              <a:t>Zel</a:t>
            </a:r>
            <a:r>
              <a:rPr sz="2400" spc="-11" dirty="0">
                <a:latin typeface="+mj-lt"/>
                <a:cs typeface="Lucida Sans"/>
              </a:rPr>
              <a:t>f</a:t>
            </a:r>
            <a:r>
              <a:rPr sz="2400" dirty="0">
                <a:latin typeface="+mj-lt"/>
                <a:cs typeface="Lucida Sans"/>
              </a:rPr>
              <a:t>de a</a:t>
            </a:r>
            <a:r>
              <a:rPr sz="2400" spc="-8" dirty="0">
                <a:latin typeface="+mj-lt"/>
                <a:cs typeface="Lucida Sans"/>
              </a:rPr>
              <a:t>l</a:t>
            </a:r>
            <a:r>
              <a:rPr sz="2400" dirty="0">
                <a:latin typeface="+mj-lt"/>
                <a:cs typeface="Lucida Sans"/>
              </a:rPr>
              <a:t>s HA</a:t>
            </a:r>
            <a:r>
              <a:rPr sz="2400" spc="-8" dirty="0">
                <a:latin typeface="+mj-lt"/>
                <a:cs typeface="Lucida Sans"/>
              </a:rPr>
              <a:t>V</a:t>
            </a:r>
            <a:r>
              <a:rPr sz="2400" spc="4" dirty="0">
                <a:latin typeface="+mj-lt"/>
                <a:cs typeface="Lucida Sans"/>
              </a:rPr>
              <a:t>O</a:t>
            </a:r>
            <a:r>
              <a:rPr sz="2400" dirty="0">
                <a:latin typeface="+mj-lt"/>
                <a:cs typeface="Lucida Sans"/>
              </a:rPr>
              <a:t> + </a:t>
            </a:r>
            <a:r>
              <a:rPr sz="2400" spc="-236" dirty="0">
                <a:latin typeface="+mj-lt"/>
                <a:cs typeface="Lucida Sans"/>
              </a:rPr>
              <a:t> </a:t>
            </a:r>
            <a:r>
              <a:rPr sz="2400" spc="4" dirty="0" err="1">
                <a:latin typeface="+mj-lt"/>
                <a:cs typeface="Lucida Sans"/>
              </a:rPr>
              <a:t>F</a:t>
            </a:r>
            <a:r>
              <a:rPr sz="2400" dirty="0" err="1">
                <a:latin typeface="+mj-lt"/>
                <a:cs typeface="Lucida Sans"/>
              </a:rPr>
              <a:t>r</a:t>
            </a:r>
            <a:r>
              <a:rPr sz="2400" spc="-8" dirty="0" err="1">
                <a:latin typeface="+mj-lt"/>
                <a:cs typeface="Lucida Sans"/>
              </a:rPr>
              <a:t>a</a:t>
            </a:r>
            <a:r>
              <a:rPr sz="2400" dirty="0" err="1">
                <a:latin typeface="+mj-lt"/>
                <a:cs typeface="Lucida Sans"/>
              </a:rPr>
              <a:t>ns</a:t>
            </a:r>
            <a:r>
              <a:rPr lang="nl-NL" sz="2400" dirty="0">
                <a:latin typeface="+mj-lt"/>
                <a:cs typeface="Lucida Sans"/>
              </a:rPr>
              <a:t> </a:t>
            </a:r>
            <a:r>
              <a:rPr sz="2400" spc="-8" dirty="0">
                <a:latin typeface="+mj-lt"/>
                <a:cs typeface="Lucida Sans"/>
              </a:rPr>
              <a:t> </a:t>
            </a:r>
            <a:r>
              <a:rPr sz="2400" dirty="0">
                <a:latin typeface="+mj-lt"/>
                <a:cs typeface="Lucida Sans"/>
              </a:rPr>
              <a:t>of</a:t>
            </a:r>
            <a:r>
              <a:rPr sz="2400" spc="-8" dirty="0">
                <a:latin typeface="+mj-lt"/>
                <a:cs typeface="Lucida Sans"/>
              </a:rPr>
              <a:t> </a:t>
            </a:r>
            <a:r>
              <a:rPr sz="2400" dirty="0">
                <a:latin typeface="+mj-lt"/>
                <a:cs typeface="Lucida Sans"/>
              </a:rPr>
              <a:t>Dui</a:t>
            </a:r>
            <a:r>
              <a:rPr sz="2400" spc="-8" dirty="0">
                <a:latin typeface="+mj-lt"/>
                <a:cs typeface="Lucida Sans"/>
              </a:rPr>
              <a:t>t</a:t>
            </a:r>
            <a:r>
              <a:rPr sz="2400" dirty="0">
                <a:latin typeface="+mj-lt"/>
                <a:cs typeface="Lucida Sans"/>
              </a:rPr>
              <a:t>s</a:t>
            </a:r>
          </a:p>
        </p:txBody>
      </p:sp>
      <p:sp>
        <p:nvSpPr>
          <p:cNvPr id="3" name="object 3"/>
          <p:cNvSpPr txBox="1"/>
          <p:nvPr/>
        </p:nvSpPr>
        <p:spPr>
          <a:xfrm>
            <a:off x="467544" y="1412776"/>
            <a:ext cx="8064896" cy="3693319"/>
          </a:xfrm>
          <a:prstGeom prst="rect">
            <a:avLst/>
          </a:prstGeom>
        </p:spPr>
        <p:txBody>
          <a:bodyPr vert="horz" wrap="square" lIns="0" tIns="0" rIns="0" bIns="0" rtlCol="0">
            <a:spAutoFit/>
          </a:bodyPr>
          <a:lstStyle/>
          <a:p>
            <a:pPr marL="9525"/>
            <a:r>
              <a:rPr sz="2400" dirty="0">
                <a:latin typeface="+mj-lt"/>
                <a:cs typeface="Lucida Sans"/>
              </a:rPr>
              <a:t>HA</a:t>
            </a:r>
            <a:r>
              <a:rPr sz="2400" spc="-8" dirty="0">
                <a:latin typeface="+mj-lt"/>
                <a:cs typeface="Lucida Sans"/>
              </a:rPr>
              <a:t>V</a:t>
            </a:r>
            <a:r>
              <a:rPr sz="2400" dirty="0">
                <a:latin typeface="+mj-lt"/>
                <a:cs typeface="Lucida Sans"/>
              </a:rPr>
              <a:t>O:</a:t>
            </a:r>
          </a:p>
          <a:p>
            <a:pPr marL="266700" indent="-257175">
              <a:buFont typeface="Arial"/>
              <a:buChar char="•"/>
              <a:tabLst>
                <a:tab pos="267176" algn="l"/>
              </a:tabLst>
            </a:pPr>
            <a:r>
              <a:rPr sz="2400" dirty="0">
                <a:latin typeface="+mj-lt"/>
                <a:cs typeface="Lucida Sans"/>
              </a:rPr>
              <a:t>Nede</a:t>
            </a:r>
            <a:r>
              <a:rPr sz="2400" spc="-8" dirty="0">
                <a:latin typeface="+mj-lt"/>
                <a:cs typeface="Lucida Sans"/>
              </a:rPr>
              <a:t>r</a:t>
            </a:r>
            <a:r>
              <a:rPr sz="2400" dirty="0">
                <a:latin typeface="+mj-lt"/>
                <a:cs typeface="Lucida Sans"/>
              </a:rPr>
              <a:t>lands</a:t>
            </a:r>
          </a:p>
          <a:p>
            <a:pPr marL="266700" indent="-257175">
              <a:buFont typeface="Arial"/>
              <a:buChar char="•"/>
              <a:tabLst>
                <a:tab pos="267176" algn="l"/>
              </a:tabLst>
            </a:pPr>
            <a:r>
              <a:rPr sz="2400" dirty="0">
                <a:latin typeface="+mj-lt"/>
                <a:cs typeface="Lucida Sans"/>
              </a:rPr>
              <a:t>E</a:t>
            </a:r>
            <a:r>
              <a:rPr sz="2400" spc="4" dirty="0">
                <a:latin typeface="+mj-lt"/>
                <a:cs typeface="Lucida Sans"/>
              </a:rPr>
              <a:t>n</a:t>
            </a:r>
            <a:r>
              <a:rPr sz="2400" dirty="0">
                <a:latin typeface="+mj-lt"/>
                <a:cs typeface="Lucida Sans"/>
              </a:rPr>
              <a:t>gels</a:t>
            </a:r>
          </a:p>
          <a:p>
            <a:pPr marL="266700" indent="-257175">
              <a:buFont typeface="Arial"/>
              <a:buChar char="•"/>
              <a:tabLst>
                <a:tab pos="267176" algn="l"/>
              </a:tabLst>
            </a:pPr>
            <a:r>
              <a:rPr sz="2400" dirty="0" err="1">
                <a:solidFill>
                  <a:srgbClr val="FF0000"/>
                </a:solidFill>
                <a:latin typeface="+mj-lt"/>
                <a:cs typeface="Lucida Sans"/>
              </a:rPr>
              <a:t>Maa</a:t>
            </a:r>
            <a:r>
              <a:rPr sz="2400" spc="-8" dirty="0" err="1">
                <a:solidFill>
                  <a:srgbClr val="FF0000"/>
                </a:solidFill>
                <a:latin typeface="+mj-lt"/>
                <a:cs typeface="Lucida Sans"/>
              </a:rPr>
              <a:t>t</a:t>
            </a:r>
            <a:r>
              <a:rPr sz="2400" dirty="0" err="1">
                <a:solidFill>
                  <a:srgbClr val="FF0000"/>
                </a:solidFill>
                <a:latin typeface="+mj-lt"/>
                <a:cs typeface="Lucida Sans"/>
              </a:rPr>
              <a:t>sc</a:t>
            </a:r>
            <a:r>
              <a:rPr sz="2400" spc="4" dirty="0" err="1">
                <a:solidFill>
                  <a:srgbClr val="FF0000"/>
                </a:solidFill>
                <a:latin typeface="+mj-lt"/>
                <a:cs typeface="Lucida Sans"/>
              </a:rPr>
              <a:t>h</a:t>
            </a:r>
            <a:r>
              <a:rPr sz="2400" dirty="0" err="1">
                <a:solidFill>
                  <a:srgbClr val="FF0000"/>
                </a:solidFill>
                <a:latin typeface="+mj-lt"/>
                <a:cs typeface="Lucida Sans"/>
              </a:rPr>
              <a:t>app</a:t>
            </a:r>
            <a:r>
              <a:rPr sz="2400" spc="-8" dirty="0" err="1">
                <a:solidFill>
                  <a:srgbClr val="FF0000"/>
                </a:solidFill>
                <a:latin typeface="+mj-lt"/>
                <a:cs typeface="Lucida Sans"/>
              </a:rPr>
              <a:t>i</a:t>
            </a:r>
            <a:r>
              <a:rPr sz="2400" dirty="0" err="1">
                <a:solidFill>
                  <a:srgbClr val="FF0000"/>
                </a:solidFill>
                <a:latin typeface="+mj-lt"/>
                <a:cs typeface="Lucida Sans"/>
              </a:rPr>
              <a:t>jleer</a:t>
            </a:r>
            <a:r>
              <a:rPr lang="nl-NL" sz="2400" dirty="0">
                <a:solidFill>
                  <a:srgbClr val="FF0000"/>
                </a:solidFill>
                <a:latin typeface="+mj-lt"/>
                <a:cs typeface="Lucida Sans"/>
              </a:rPr>
              <a:t> = periode klas 11 en 12</a:t>
            </a:r>
            <a:endParaRPr sz="2400" dirty="0">
              <a:solidFill>
                <a:srgbClr val="FF0000"/>
              </a:solidFill>
              <a:latin typeface="+mj-lt"/>
              <a:cs typeface="Lucida Sans"/>
            </a:endParaRPr>
          </a:p>
          <a:p>
            <a:pPr marL="266700" indent="-257175">
              <a:buFont typeface="Arial"/>
              <a:buChar char="•"/>
              <a:tabLst>
                <a:tab pos="267176" algn="l"/>
              </a:tabLst>
            </a:pPr>
            <a:r>
              <a:rPr sz="2400" dirty="0">
                <a:solidFill>
                  <a:srgbClr val="FF0000"/>
                </a:solidFill>
                <a:latin typeface="+mj-lt"/>
                <a:cs typeface="Lucida Sans"/>
              </a:rPr>
              <a:t>CKV</a:t>
            </a:r>
            <a:r>
              <a:rPr lang="nl-NL" sz="2400" dirty="0">
                <a:solidFill>
                  <a:srgbClr val="FF0000"/>
                </a:solidFill>
                <a:latin typeface="+mj-lt"/>
                <a:cs typeface="Lucida Sans"/>
              </a:rPr>
              <a:t> = werkweken, blok en periodes in klas 11 en 12</a:t>
            </a:r>
            <a:endParaRPr sz="2400" dirty="0">
              <a:solidFill>
                <a:srgbClr val="FF0000"/>
              </a:solidFill>
              <a:latin typeface="+mj-lt"/>
              <a:cs typeface="Lucida Sans"/>
            </a:endParaRPr>
          </a:p>
          <a:p>
            <a:pPr marL="266700" indent="-257175">
              <a:buFont typeface="Arial"/>
              <a:buChar char="•"/>
              <a:tabLst>
                <a:tab pos="267176" algn="l"/>
              </a:tabLst>
            </a:pPr>
            <a:r>
              <a:rPr sz="2400" dirty="0">
                <a:latin typeface="+mj-lt"/>
                <a:cs typeface="Lucida Sans"/>
              </a:rPr>
              <a:t>Lichame</a:t>
            </a:r>
            <a:r>
              <a:rPr sz="2400" spc="-19" dirty="0">
                <a:latin typeface="+mj-lt"/>
                <a:cs typeface="Lucida Sans"/>
              </a:rPr>
              <a:t>l</a:t>
            </a:r>
            <a:r>
              <a:rPr sz="2400" dirty="0">
                <a:latin typeface="+mj-lt"/>
                <a:cs typeface="Lucida Sans"/>
              </a:rPr>
              <a:t>ijke</a:t>
            </a:r>
            <a:r>
              <a:rPr sz="2400" spc="-26" dirty="0">
                <a:latin typeface="+mj-lt"/>
                <a:cs typeface="Lucida Sans"/>
              </a:rPr>
              <a:t> </a:t>
            </a:r>
            <a:r>
              <a:rPr sz="2400" dirty="0">
                <a:latin typeface="+mj-lt"/>
                <a:cs typeface="Lucida Sans"/>
              </a:rPr>
              <a:t>Op</a:t>
            </a:r>
            <a:r>
              <a:rPr sz="2400" spc="-8" dirty="0">
                <a:latin typeface="+mj-lt"/>
                <a:cs typeface="Lucida Sans"/>
              </a:rPr>
              <a:t>v</a:t>
            </a:r>
            <a:r>
              <a:rPr sz="2400" dirty="0">
                <a:latin typeface="+mj-lt"/>
                <a:cs typeface="Lucida Sans"/>
              </a:rPr>
              <a:t>oeding</a:t>
            </a:r>
          </a:p>
          <a:p>
            <a:pPr marL="266700" indent="-257175">
              <a:buFont typeface="Arial"/>
              <a:buChar char="•"/>
              <a:tabLst>
                <a:tab pos="267176" algn="l"/>
              </a:tabLst>
            </a:pPr>
            <a:r>
              <a:rPr sz="2400" dirty="0" err="1">
                <a:solidFill>
                  <a:srgbClr val="FF0000"/>
                </a:solidFill>
                <a:latin typeface="+mj-lt"/>
                <a:cs typeface="Lucida Sans"/>
              </a:rPr>
              <a:t>Le</a:t>
            </a:r>
            <a:r>
              <a:rPr sz="2400" spc="-8" dirty="0" err="1">
                <a:solidFill>
                  <a:srgbClr val="FF0000"/>
                </a:solidFill>
                <a:latin typeface="+mj-lt"/>
                <a:cs typeface="Lucida Sans"/>
              </a:rPr>
              <a:t>v</a:t>
            </a:r>
            <a:r>
              <a:rPr sz="2400" dirty="0" err="1">
                <a:solidFill>
                  <a:srgbClr val="FF0000"/>
                </a:solidFill>
                <a:latin typeface="+mj-lt"/>
                <a:cs typeface="Lucida Sans"/>
              </a:rPr>
              <a:t>ensbesc</a:t>
            </a:r>
            <a:r>
              <a:rPr sz="2400" spc="4" dirty="0" err="1">
                <a:solidFill>
                  <a:srgbClr val="FF0000"/>
                </a:solidFill>
                <a:latin typeface="+mj-lt"/>
                <a:cs typeface="Lucida Sans"/>
              </a:rPr>
              <a:t>h</a:t>
            </a:r>
            <a:r>
              <a:rPr sz="2400" dirty="0" err="1">
                <a:solidFill>
                  <a:srgbClr val="FF0000"/>
                </a:solidFill>
                <a:latin typeface="+mj-lt"/>
                <a:cs typeface="Lucida Sans"/>
              </a:rPr>
              <a:t>ou</a:t>
            </a:r>
            <a:r>
              <a:rPr sz="2400" spc="-11" dirty="0" err="1">
                <a:solidFill>
                  <a:srgbClr val="FF0000"/>
                </a:solidFill>
                <a:latin typeface="+mj-lt"/>
                <a:cs typeface="Lucida Sans"/>
              </a:rPr>
              <a:t>w</a:t>
            </a:r>
            <a:r>
              <a:rPr sz="2400" dirty="0" err="1">
                <a:solidFill>
                  <a:srgbClr val="FF0000"/>
                </a:solidFill>
                <a:latin typeface="+mj-lt"/>
                <a:cs typeface="Lucida Sans"/>
              </a:rPr>
              <a:t>i</a:t>
            </a:r>
            <a:r>
              <a:rPr sz="2400" spc="-11" dirty="0" err="1">
                <a:solidFill>
                  <a:srgbClr val="FF0000"/>
                </a:solidFill>
                <a:latin typeface="+mj-lt"/>
                <a:cs typeface="Lucida Sans"/>
              </a:rPr>
              <a:t>n</a:t>
            </a:r>
            <a:r>
              <a:rPr sz="2400" dirty="0" err="1">
                <a:solidFill>
                  <a:srgbClr val="FF0000"/>
                </a:solidFill>
                <a:latin typeface="+mj-lt"/>
                <a:cs typeface="Lucida Sans"/>
              </a:rPr>
              <a:t>g</a:t>
            </a:r>
            <a:r>
              <a:rPr lang="nl-NL" sz="2400" dirty="0">
                <a:solidFill>
                  <a:srgbClr val="FF0000"/>
                </a:solidFill>
                <a:latin typeface="+mj-lt"/>
                <a:cs typeface="Lucida Sans"/>
              </a:rPr>
              <a:t> = periodes</a:t>
            </a:r>
            <a:endParaRPr sz="2400" dirty="0">
              <a:solidFill>
                <a:srgbClr val="FF0000"/>
              </a:solidFill>
              <a:latin typeface="+mj-lt"/>
              <a:cs typeface="Lucida Sans"/>
            </a:endParaRPr>
          </a:p>
          <a:p>
            <a:pPr marL="266700" indent="-257175">
              <a:buFont typeface="Arial"/>
              <a:buChar char="•"/>
              <a:tabLst>
                <a:tab pos="267176" algn="l"/>
              </a:tabLst>
            </a:pPr>
            <a:r>
              <a:rPr sz="2400" dirty="0">
                <a:latin typeface="+mj-lt"/>
                <a:cs typeface="Lucida Sans"/>
              </a:rPr>
              <a:t>Oriën</a:t>
            </a:r>
            <a:r>
              <a:rPr sz="2400" spc="-8" dirty="0">
                <a:latin typeface="+mj-lt"/>
                <a:cs typeface="Lucida Sans"/>
              </a:rPr>
              <a:t>t</a:t>
            </a:r>
            <a:r>
              <a:rPr sz="2400" dirty="0">
                <a:latin typeface="+mj-lt"/>
                <a:cs typeface="Lucida Sans"/>
              </a:rPr>
              <a:t>a</a:t>
            </a:r>
            <a:r>
              <a:rPr sz="2400" spc="-8" dirty="0">
                <a:latin typeface="+mj-lt"/>
                <a:cs typeface="Lucida Sans"/>
              </a:rPr>
              <a:t>t</a:t>
            </a:r>
            <a:r>
              <a:rPr sz="2400" dirty="0">
                <a:latin typeface="+mj-lt"/>
                <a:cs typeface="Lucida Sans"/>
              </a:rPr>
              <a:t>ie</a:t>
            </a:r>
            <a:r>
              <a:rPr sz="2400" spc="-19" dirty="0">
                <a:latin typeface="+mj-lt"/>
                <a:cs typeface="Lucida Sans"/>
              </a:rPr>
              <a:t> </a:t>
            </a:r>
            <a:r>
              <a:rPr sz="2400" dirty="0">
                <a:latin typeface="+mj-lt"/>
                <a:cs typeface="Lucida Sans"/>
              </a:rPr>
              <a:t>op S</a:t>
            </a:r>
            <a:r>
              <a:rPr sz="2400" spc="-8" dirty="0">
                <a:latin typeface="+mj-lt"/>
                <a:cs typeface="Lucida Sans"/>
              </a:rPr>
              <a:t>t</a:t>
            </a:r>
            <a:r>
              <a:rPr sz="2400" dirty="0">
                <a:latin typeface="+mj-lt"/>
                <a:cs typeface="Lucida Sans"/>
              </a:rPr>
              <a:t>udie en Be</a:t>
            </a:r>
            <a:r>
              <a:rPr sz="2400" spc="-8" dirty="0">
                <a:latin typeface="+mj-lt"/>
                <a:cs typeface="Lucida Sans"/>
              </a:rPr>
              <a:t>r</a:t>
            </a:r>
            <a:r>
              <a:rPr sz="2400" dirty="0">
                <a:latin typeface="+mj-lt"/>
                <a:cs typeface="Lucida Sans"/>
              </a:rPr>
              <a:t>oep</a:t>
            </a:r>
            <a:r>
              <a:rPr sz="2400" spc="-11" dirty="0">
                <a:latin typeface="+mj-lt"/>
                <a:cs typeface="Lucida Sans"/>
              </a:rPr>
              <a:t> </a:t>
            </a:r>
            <a:r>
              <a:rPr sz="2400" dirty="0">
                <a:latin typeface="+mj-lt"/>
                <a:cs typeface="Lucida Sans"/>
              </a:rPr>
              <a:t>(OSB)</a:t>
            </a:r>
          </a:p>
          <a:p>
            <a:pPr marL="266700" indent="-257175">
              <a:buFont typeface="Arial"/>
              <a:buChar char="•"/>
              <a:tabLst>
                <a:tab pos="267176" algn="l"/>
              </a:tabLst>
            </a:pPr>
            <a:r>
              <a:rPr sz="2400" dirty="0" err="1">
                <a:solidFill>
                  <a:srgbClr val="FF0000"/>
                </a:solidFill>
                <a:latin typeface="+mj-lt"/>
                <a:cs typeface="Lucida Sans"/>
              </a:rPr>
              <a:t>P</a:t>
            </a:r>
            <a:r>
              <a:rPr sz="2400" spc="-8" dirty="0" err="1">
                <a:solidFill>
                  <a:srgbClr val="FF0000"/>
                </a:solidFill>
                <a:latin typeface="+mj-lt"/>
                <a:cs typeface="Lucida Sans"/>
              </a:rPr>
              <a:t>r</a:t>
            </a:r>
            <a:r>
              <a:rPr sz="2400" dirty="0" err="1">
                <a:solidFill>
                  <a:srgbClr val="FF0000"/>
                </a:solidFill>
                <a:latin typeface="+mj-lt"/>
                <a:cs typeface="Lucida Sans"/>
              </a:rPr>
              <a:t>ofie</a:t>
            </a:r>
            <a:r>
              <a:rPr sz="2400" spc="-8" dirty="0" err="1">
                <a:solidFill>
                  <a:srgbClr val="FF0000"/>
                </a:solidFill>
                <a:latin typeface="+mj-lt"/>
                <a:cs typeface="Lucida Sans"/>
              </a:rPr>
              <a:t>l</a:t>
            </a:r>
            <a:r>
              <a:rPr sz="2400" dirty="0" err="1">
                <a:solidFill>
                  <a:srgbClr val="FF0000"/>
                </a:solidFill>
                <a:latin typeface="+mj-lt"/>
                <a:cs typeface="Lucida Sans"/>
              </a:rPr>
              <a:t>werkstuk</a:t>
            </a:r>
            <a:r>
              <a:rPr lang="nl-NL" sz="2400" dirty="0">
                <a:solidFill>
                  <a:srgbClr val="FF0000"/>
                </a:solidFill>
                <a:latin typeface="+mj-lt"/>
                <a:cs typeface="Lucida Sans"/>
              </a:rPr>
              <a:t> = eindwerkstuk + eindpresentatie klas 12</a:t>
            </a:r>
            <a:endParaRPr sz="2400" dirty="0">
              <a:solidFill>
                <a:srgbClr val="FF0000"/>
              </a:solidFill>
              <a:latin typeface="+mj-lt"/>
              <a:cs typeface="Lucida Sans"/>
            </a:endParaRPr>
          </a:p>
          <a:p>
            <a:pPr marL="266700" indent="-257175">
              <a:buFont typeface="Arial"/>
              <a:buChar char="•"/>
              <a:tabLst>
                <a:tab pos="267176" algn="l"/>
              </a:tabLst>
            </a:pPr>
            <a:r>
              <a:rPr sz="2400" dirty="0" err="1">
                <a:solidFill>
                  <a:srgbClr val="FF0000"/>
                </a:solidFill>
                <a:latin typeface="+mj-lt"/>
                <a:cs typeface="Lucida Sans"/>
              </a:rPr>
              <a:t>Mentor</a:t>
            </a:r>
            <a:r>
              <a:rPr sz="2400" spc="-8" dirty="0" err="1">
                <a:solidFill>
                  <a:srgbClr val="FF0000"/>
                </a:solidFill>
                <a:latin typeface="+mj-lt"/>
                <a:cs typeface="Lucida Sans"/>
              </a:rPr>
              <a:t>a</a:t>
            </a:r>
            <a:r>
              <a:rPr sz="2400" dirty="0" err="1">
                <a:solidFill>
                  <a:srgbClr val="FF0000"/>
                </a:solidFill>
                <a:latin typeface="+mj-lt"/>
                <a:cs typeface="Lucida Sans"/>
              </a:rPr>
              <a:t>at</a:t>
            </a:r>
            <a:r>
              <a:rPr lang="nl-NL" sz="2400" dirty="0">
                <a:solidFill>
                  <a:srgbClr val="FF0000"/>
                </a:solidFill>
                <a:latin typeface="+mj-lt"/>
                <a:cs typeface="Lucida Sans"/>
              </a:rPr>
              <a:t> via Michaël college</a:t>
            </a:r>
            <a:endParaRPr sz="2400" dirty="0">
              <a:solidFill>
                <a:srgbClr val="FF0000"/>
              </a:solidFill>
              <a:latin typeface="+mj-lt"/>
              <a:cs typeface="Lucida Sans"/>
            </a:endParaRPr>
          </a:p>
        </p:txBody>
      </p:sp>
      <p:sp>
        <p:nvSpPr>
          <p:cNvPr id="6" name="object 2"/>
          <p:cNvSpPr txBox="1">
            <a:spLocks noGrp="1"/>
          </p:cNvSpPr>
          <p:nvPr>
            <p:ph type="title"/>
          </p:nvPr>
        </p:nvSpPr>
        <p:spPr>
          <a:xfrm>
            <a:off x="0" y="596069"/>
            <a:ext cx="9144000" cy="500137"/>
          </a:xfrm>
          <a:prstGeom prst="rect">
            <a:avLst/>
          </a:prstGeom>
        </p:spPr>
        <p:txBody>
          <a:bodyPr vert="horz" wrap="square" lIns="0" tIns="0" rIns="0" bIns="0" numCol="1" rtlCol="0" anchor="ctr" anchorCtr="0" compatLnSpc="1">
            <a:prstTxWarp prst="textNoShape">
              <a:avLst/>
            </a:prstTxWarp>
            <a:spAutoFit/>
          </a:bodyPr>
          <a:lstStyle/>
          <a:p>
            <a:pPr marL="242411" algn="l">
              <a:lnSpc>
                <a:spcPts val="3911"/>
              </a:lnSpc>
            </a:pPr>
            <a:r>
              <a:rPr lang="nl-NL" sz="4200" dirty="0"/>
              <a:t>Invulling: combinatie klas 11 en MH</a:t>
            </a:r>
            <a:endParaRPr sz="4200" dirty="0"/>
          </a:p>
        </p:txBody>
      </p:sp>
    </p:spTree>
    <p:extLst>
      <p:ext uri="{BB962C8B-B14F-4D97-AF65-F5344CB8AC3E}">
        <p14:creationId xmlns:p14="http://schemas.microsoft.com/office/powerpoint/2010/main" val="22676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Daarnaast alleen op Michaël college klas 11-12</a:t>
            </a:r>
          </a:p>
        </p:txBody>
      </p:sp>
      <p:sp>
        <p:nvSpPr>
          <p:cNvPr id="3" name="Tijdelijke aanduiding voor inhoud 2"/>
          <p:cNvSpPr>
            <a:spLocks noGrp="1"/>
          </p:cNvSpPr>
          <p:nvPr>
            <p:ph idx="1"/>
          </p:nvPr>
        </p:nvSpPr>
        <p:spPr>
          <a:xfrm>
            <a:off x="179512" y="1916832"/>
            <a:ext cx="8507288" cy="4525963"/>
          </a:xfrm>
        </p:spPr>
        <p:txBody>
          <a:bodyPr/>
          <a:lstStyle/>
          <a:p>
            <a:pPr>
              <a:buFont typeface="Arial"/>
            </a:pPr>
            <a:r>
              <a:rPr lang="nl-NL" sz="2400" dirty="0"/>
              <a:t>Periodelessen (4 dagen per week)</a:t>
            </a:r>
            <a:endParaRPr lang="nl-NL"/>
          </a:p>
          <a:p>
            <a:pPr>
              <a:buFont typeface="Arial"/>
            </a:pPr>
            <a:r>
              <a:rPr lang="nl-NL" sz="2400" dirty="0"/>
              <a:t>Bloklessen 2 x 2 uur</a:t>
            </a:r>
          </a:p>
          <a:p>
            <a:pPr>
              <a:buFont typeface="Arial"/>
            </a:pPr>
            <a:r>
              <a:rPr lang="nl-NL" sz="2400" dirty="0"/>
              <a:t>Koor</a:t>
            </a:r>
          </a:p>
          <a:p>
            <a:pPr>
              <a:buFont typeface="Arial"/>
            </a:pPr>
            <a:r>
              <a:rPr lang="nl-NL" sz="2400" dirty="0"/>
              <a:t>Mentoruur</a:t>
            </a:r>
          </a:p>
          <a:p>
            <a:pPr marL="0" indent="0">
              <a:buNone/>
            </a:pPr>
            <a:endParaRPr lang="nl-NL" sz="2400" dirty="0"/>
          </a:p>
          <a:p>
            <a:pPr marL="0" indent="0">
              <a:buNone/>
            </a:pPr>
            <a:r>
              <a:rPr lang="nl-NL" sz="2400" dirty="0"/>
              <a:t>Maar ook uitval door:</a:t>
            </a:r>
          </a:p>
          <a:p>
            <a:pPr marL="0" indent="0">
              <a:buNone/>
            </a:pPr>
            <a:r>
              <a:rPr lang="nl-NL" sz="2400" dirty="0">
                <a:solidFill>
                  <a:srgbClr val="FF0000"/>
                </a:solidFill>
              </a:rPr>
              <a:t>jaarvieringen, werkweken en dubbel geroosterde lessen  </a:t>
            </a:r>
            <a:r>
              <a:rPr lang="nl-NL" sz="2400" dirty="0">
                <a:solidFill>
                  <a:srgbClr val="FF0000"/>
                </a:solidFill>
                <a:sym typeface="Wingdings" panose="05000000000000000000" pitchFamily="2" charset="2"/>
              </a:rPr>
              <a:t> zelfstandig inhalen</a:t>
            </a:r>
          </a:p>
          <a:p>
            <a:pPr marL="0" indent="0">
              <a:buNone/>
            </a:pPr>
            <a:endParaRPr lang="nl-NL" sz="2400" dirty="0">
              <a:solidFill>
                <a:srgbClr val="FF0000"/>
              </a:solidFill>
            </a:endParaRPr>
          </a:p>
          <a:p>
            <a:pPr>
              <a:buFont typeface="Arial"/>
              <a:buChar char="•"/>
            </a:pPr>
            <a:r>
              <a:rPr lang="nl-NL" sz="2400" dirty="0"/>
              <a:t>In principe geen daltonuren volgen</a:t>
            </a:r>
          </a:p>
        </p:txBody>
      </p:sp>
    </p:spTree>
    <p:extLst>
      <p:ext uri="{BB962C8B-B14F-4D97-AF65-F5344CB8AC3E}">
        <p14:creationId xmlns:p14="http://schemas.microsoft.com/office/powerpoint/2010/main" val="193370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05567D55-3D43-4945-9A7A-41338A0650E9}"/>
              </a:ext>
            </a:extLst>
          </p:cNvPr>
          <p:cNvSpPr>
            <a:spLocks noGrp="1" noChangeArrowheads="1"/>
          </p:cNvSpPr>
          <p:nvPr>
            <p:ph type="title"/>
          </p:nvPr>
        </p:nvSpPr>
        <p:spPr>
          <a:xfrm>
            <a:off x="71936" y="41477"/>
            <a:ext cx="8229600" cy="1143000"/>
          </a:xfrm>
        </p:spPr>
        <p:txBody>
          <a:bodyPr/>
          <a:lstStyle/>
          <a:p>
            <a:r>
              <a:rPr lang="nl-NL" altLang="nl-NL"/>
              <a:t>Tijdschema </a:t>
            </a:r>
          </a:p>
        </p:txBody>
      </p:sp>
      <p:sp>
        <p:nvSpPr>
          <p:cNvPr id="3" name="Tijdelijke aanduiding voor inhoud 2">
            <a:extLst>
              <a:ext uri="{FF2B5EF4-FFF2-40B4-BE49-F238E27FC236}">
                <a16:creationId xmlns:a16="http://schemas.microsoft.com/office/drawing/2014/main" id="{E9603851-D154-4455-A041-001CEAA62A78}"/>
              </a:ext>
            </a:extLst>
          </p:cNvPr>
          <p:cNvSpPr>
            <a:spLocks noGrp="1"/>
          </p:cNvSpPr>
          <p:nvPr>
            <p:ph idx="1"/>
          </p:nvPr>
        </p:nvSpPr>
        <p:spPr>
          <a:xfrm>
            <a:off x="-4749" y="922695"/>
            <a:ext cx="9038259" cy="5931278"/>
          </a:xfrm>
        </p:spPr>
        <p:txBody>
          <a:bodyPr>
            <a:normAutofit fontScale="55000" lnSpcReduction="20000"/>
          </a:bodyPr>
          <a:lstStyle/>
          <a:p>
            <a:pPr marL="0" indent="0">
              <a:buNone/>
              <a:defRPr/>
            </a:pPr>
            <a:r>
              <a:rPr lang="nl-NL" sz="2900" b="1" dirty="0">
                <a:solidFill>
                  <a:srgbClr val="FFC000"/>
                </a:solidFill>
              </a:rPr>
              <a:t>21 november 2024</a:t>
            </a:r>
          </a:p>
          <a:p>
            <a:pPr marL="0" indent="0">
              <a:buNone/>
              <a:defRPr/>
            </a:pPr>
            <a:r>
              <a:rPr lang="nl-NL" sz="2900" dirty="0"/>
              <a:t>     Voorlichtingsavond voor doorstroom naar klas 11 / havo-4 / vwo-4</a:t>
            </a:r>
            <a:endParaRPr lang="nl-NL" sz="2900" dirty="0">
              <a:solidFill>
                <a:srgbClr val="FF0000"/>
              </a:solidFill>
            </a:endParaRPr>
          </a:p>
          <a:p>
            <a:pPr marL="0" indent="0">
              <a:buNone/>
              <a:defRPr/>
            </a:pPr>
            <a:endParaRPr lang="nl-NL" sz="2900" b="1">
              <a:solidFill>
                <a:srgbClr val="FFC000"/>
              </a:solidFill>
            </a:endParaRPr>
          </a:p>
          <a:p>
            <a:pPr marL="0" indent="0">
              <a:buNone/>
              <a:defRPr/>
            </a:pPr>
            <a:r>
              <a:rPr lang="nl-NL" sz="2900" b="1" dirty="0">
                <a:solidFill>
                  <a:srgbClr val="FFC000"/>
                </a:solidFill>
              </a:rPr>
              <a:t>december / januari </a:t>
            </a:r>
            <a:endParaRPr lang="nl-NL" dirty="0"/>
          </a:p>
          <a:p>
            <a:pPr marL="0" indent="0">
              <a:buNone/>
              <a:defRPr/>
            </a:pPr>
            <a:r>
              <a:rPr lang="nl-NL" sz="2900" dirty="0"/>
              <a:t>             uitleg nieuwe vakken voor de leerlingen door docenten van MH</a:t>
            </a:r>
          </a:p>
          <a:p>
            <a:pPr marL="0" indent="0">
              <a:buNone/>
              <a:defRPr/>
            </a:pPr>
            <a:endParaRPr lang="nl-NL" sz="2900">
              <a:solidFill>
                <a:srgbClr val="FF0000"/>
              </a:solidFill>
            </a:endParaRPr>
          </a:p>
          <a:p>
            <a:pPr marL="0" indent="0">
              <a:buNone/>
              <a:defRPr/>
            </a:pPr>
            <a:r>
              <a:rPr lang="nl-NL" sz="2900" b="1" dirty="0">
                <a:solidFill>
                  <a:srgbClr val="FFC000"/>
                </a:solidFill>
              </a:rPr>
              <a:t>20 december 2024: </a:t>
            </a:r>
            <a:endParaRPr lang="nl-NL" dirty="0">
              <a:solidFill>
                <a:srgbClr val="000000"/>
              </a:solidFill>
            </a:endParaRPr>
          </a:p>
          <a:p>
            <a:pPr marL="0" indent="0">
              <a:buNone/>
              <a:defRPr/>
            </a:pPr>
            <a:r>
              <a:rPr lang="nl-NL" sz="2900" dirty="0"/>
              <a:t>     1</a:t>
            </a:r>
            <a:r>
              <a:rPr lang="nl-NL" sz="2900" baseline="30000" dirty="0"/>
              <a:t>e</a:t>
            </a:r>
            <a:r>
              <a:rPr lang="nl-NL" sz="2900" dirty="0"/>
              <a:t> tussenrapport met niveau</a:t>
            </a:r>
            <a:r>
              <a:rPr lang="nl-NL" sz="2900" u="sng" dirty="0"/>
              <a:t>advies</a:t>
            </a:r>
            <a:r>
              <a:rPr lang="nl-NL" sz="2900" dirty="0"/>
              <a:t> vervolgopleiding</a:t>
            </a:r>
            <a:endParaRPr lang="nl-NL" dirty="0"/>
          </a:p>
          <a:p>
            <a:pPr marL="57150" indent="0">
              <a:buNone/>
              <a:defRPr/>
            </a:pPr>
            <a:endParaRPr lang="nl-NL" sz="2900" b="1">
              <a:solidFill>
                <a:srgbClr val="FFC000"/>
              </a:solidFill>
            </a:endParaRPr>
          </a:p>
          <a:p>
            <a:pPr marL="57150" indent="0">
              <a:buNone/>
              <a:defRPr/>
            </a:pPr>
            <a:r>
              <a:rPr lang="nl-NL" sz="2900" b="1" dirty="0">
                <a:solidFill>
                  <a:srgbClr val="FFC000"/>
                </a:solidFill>
              </a:rPr>
              <a:t>7 januari 2025: </a:t>
            </a:r>
          </a:p>
          <a:p>
            <a:pPr marL="57150" indent="0">
              <a:buNone/>
              <a:defRPr/>
            </a:pPr>
            <a:r>
              <a:rPr lang="nl-NL" sz="2900" dirty="0"/>
              <a:t>Aanleveren</a:t>
            </a:r>
            <a:endParaRPr lang="nl-NL" dirty="0"/>
          </a:p>
          <a:p>
            <a:pPr marL="57150" indent="0">
              <a:buNone/>
              <a:defRPr/>
            </a:pPr>
            <a:r>
              <a:rPr lang="nl-NL" sz="2900" dirty="0"/>
              <a:t>           1)</a:t>
            </a:r>
            <a:r>
              <a:rPr lang="nl-NL" sz="2900" u="sng" dirty="0"/>
              <a:t> voorlopig </a:t>
            </a:r>
            <a:r>
              <a:rPr lang="nl-NL" sz="2900" dirty="0"/>
              <a:t>vakkenpakket voor instroom in klas 11 of H4 – V4</a:t>
            </a:r>
            <a:endParaRPr lang="nl-NL" dirty="0"/>
          </a:p>
          <a:p>
            <a:pPr marL="57150" indent="0">
              <a:buNone/>
              <a:defRPr/>
            </a:pPr>
            <a:r>
              <a:rPr lang="nl-NL" sz="2900" dirty="0">
                <a:solidFill>
                  <a:srgbClr val="000000"/>
                </a:solidFill>
                <a:ea typeface="+mn-lt"/>
                <a:cs typeface="+mn-lt"/>
              </a:rPr>
              <a:t>           2) motivatiebrief over gemaakt keuzes</a:t>
            </a:r>
          </a:p>
          <a:p>
            <a:pPr marL="57150" indent="0">
              <a:buNone/>
              <a:defRPr/>
            </a:pPr>
            <a:endParaRPr lang="nl-NL" sz="2900">
              <a:solidFill>
                <a:srgbClr val="000000"/>
              </a:solidFill>
              <a:ea typeface="+mn-lt"/>
              <a:cs typeface="+mn-lt"/>
            </a:endParaRPr>
          </a:p>
          <a:p>
            <a:pPr marL="57150" indent="0">
              <a:buNone/>
              <a:defRPr/>
            </a:pPr>
            <a:r>
              <a:rPr lang="nl-NL" sz="2900" b="1" dirty="0">
                <a:solidFill>
                  <a:srgbClr val="FFC000"/>
                </a:solidFill>
                <a:ea typeface="+mn-lt"/>
                <a:cs typeface="+mn-lt"/>
              </a:rPr>
              <a:t>3 februari 2025: </a:t>
            </a:r>
          </a:p>
          <a:p>
            <a:pPr marL="57150" indent="0">
              <a:buNone/>
              <a:defRPr/>
            </a:pPr>
            <a:r>
              <a:rPr lang="nl-NL" sz="2900" dirty="0">
                <a:ea typeface="+mn-lt"/>
                <a:cs typeface="+mn-lt"/>
              </a:rPr>
              <a:t>            advies WEL/NIET klas 11</a:t>
            </a:r>
            <a:endParaRPr lang="nl-NL" dirty="0"/>
          </a:p>
          <a:p>
            <a:pPr marL="57150" indent="0">
              <a:buNone/>
              <a:defRPr/>
            </a:pPr>
            <a:r>
              <a:rPr lang="nl-NL" sz="2900" dirty="0">
                <a:ea typeface="+mn-lt"/>
                <a:cs typeface="+mn-lt"/>
              </a:rPr>
              <a:t>            docenten geven opmerkingen over gemaakte keuzes per vak (via magister)</a:t>
            </a:r>
            <a:endParaRPr lang="en-US" sz="2900" dirty="0">
              <a:ea typeface="+mn-lt"/>
              <a:cs typeface="+mn-lt"/>
            </a:endParaRPr>
          </a:p>
          <a:p>
            <a:pPr marL="57150" indent="0">
              <a:buNone/>
              <a:defRPr/>
            </a:pPr>
            <a:endParaRPr lang="nl-NL" sz="2900">
              <a:solidFill>
                <a:srgbClr val="FF0000"/>
              </a:solidFill>
              <a:ea typeface="+mn-lt"/>
              <a:cs typeface="+mn-lt"/>
            </a:endParaRPr>
          </a:p>
          <a:p>
            <a:pPr marL="57150" indent="0">
              <a:buNone/>
              <a:defRPr/>
            </a:pPr>
            <a:r>
              <a:rPr lang="nl-NL" sz="2900" b="1" dirty="0">
                <a:solidFill>
                  <a:srgbClr val="FFC000"/>
                </a:solidFill>
                <a:ea typeface="+mn-lt"/>
                <a:cs typeface="+mn-lt"/>
              </a:rPr>
              <a:t>Januari / februari 2025: </a:t>
            </a:r>
            <a:endParaRPr lang="nl-NL" sz="2900" dirty="0">
              <a:solidFill>
                <a:srgbClr val="000000"/>
              </a:solidFill>
              <a:ea typeface="+mn-lt"/>
              <a:cs typeface="+mn-lt"/>
            </a:endParaRPr>
          </a:p>
          <a:p>
            <a:pPr marL="57150" indent="0">
              <a:buNone/>
              <a:defRPr/>
            </a:pPr>
            <a:r>
              <a:rPr lang="nl-NL" sz="2900" dirty="0">
                <a:solidFill>
                  <a:srgbClr val="000000"/>
                </a:solidFill>
              </a:rPr>
              <a:t>            gesprekken over gemaakte profielkeuze met decaan Michaël college en </a:t>
            </a:r>
            <a:r>
              <a:rPr lang="nl-NL" sz="2900" dirty="0" err="1">
                <a:solidFill>
                  <a:srgbClr val="000000"/>
                </a:solidFill>
              </a:rPr>
              <a:t>Markenhage</a:t>
            </a:r>
            <a:endParaRPr lang="nl-NL" sz="2900" dirty="0">
              <a:solidFill>
                <a:srgbClr val="000000"/>
              </a:solidFill>
            </a:endParaRPr>
          </a:p>
          <a:p>
            <a:pPr marL="57150" indent="0">
              <a:buNone/>
              <a:defRPr/>
            </a:pPr>
            <a:endParaRPr lang="nl-NL" sz="2900" b="1">
              <a:solidFill>
                <a:srgbClr val="FFC000"/>
              </a:solidFill>
            </a:endParaRPr>
          </a:p>
          <a:p>
            <a:pPr marL="57150" indent="0">
              <a:buNone/>
              <a:defRPr/>
            </a:pPr>
            <a:r>
              <a:rPr lang="nl-NL" sz="2900" b="1" dirty="0">
                <a:solidFill>
                  <a:srgbClr val="FFC000"/>
                </a:solidFill>
              </a:rPr>
              <a:t>21 maart 2025: </a:t>
            </a:r>
          </a:p>
          <a:p>
            <a:pPr marL="57150" indent="0">
              <a:buNone/>
              <a:defRPr/>
            </a:pPr>
            <a:r>
              <a:rPr lang="nl-NL" sz="2900" dirty="0"/>
              <a:t>             aanleveren </a:t>
            </a:r>
            <a:r>
              <a:rPr lang="nl-NL" sz="2900" u="sng" dirty="0"/>
              <a:t>definitief </a:t>
            </a:r>
            <a:r>
              <a:rPr lang="nl-NL" sz="2900" dirty="0"/>
              <a:t>vakkenpakket voor instroom in klas 11 of H4 – V4</a:t>
            </a:r>
            <a:endParaRPr lang="nl-NL" dirty="0"/>
          </a:p>
        </p:txBody>
      </p:sp>
      <p:pic>
        <p:nvPicPr>
          <p:cNvPr id="4" name="Picture 4">
            <a:extLst>
              <a:ext uri="{FF2B5EF4-FFF2-40B4-BE49-F238E27FC236}">
                <a16:creationId xmlns:a16="http://schemas.microsoft.com/office/drawing/2014/main" id="{443D13E2-928B-4524-BAAF-71432013D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2863"/>
            <a:ext cx="24844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51527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6C242-C9BE-F8BC-8262-4E7EE300379C}"/>
              </a:ext>
            </a:extLst>
          </p:cNvPr>
          <p:cNvSpPr>
            <a:spLocks noGrp="1"/>
          </p:cNvSpPr>
          <p:nvPr>
            <p:ph idx="1"/>
          </p:nvPr>
        </p:nvSpPr>
        <p:spPr/>
        <p:txBody>
          <a:bodyPr/>
          <a:lstStyle/>
          <a:p>
            <a:pPr marL="0" indent="0">
              <a:buNone/>
            </a:pPr>
            <a:r>
              <a:rPr lang="en-US" sz="6000" dirty="0"/>
              <a:t>         het </a:t>
            </a:r>
            <a:r>
              <a:rPr lang="en-US" sz="6000" err="1"/>
              <a:t>maken</a:t>
            </a:r>
            <a:r>
              <a:rPr lang="en-US" sz="6000"/>
              <a:t> </a:t>
            </a:r>
            <a:endParaRPr lang="nl-NL"/>
          </a:p>
          <a:p>
            <a:pPr marL="0" indent="0">
              <a:buNone/>
            </a:pPr>
            <a:r>
              <a:rPr lang="en-US" sz="6000" dirty="0"/>
              <a:t>        van </a:t>
            </a:r>
            <a:r>
              <a:rPr lang="en-US" sz="6000" err="1"/>
              <a:t>keuzes</a:t>
            </a:r>
            <a:r>
              <a:rPr lang="en-US" sz="6000"/>
              <a:t>:</a:t>
            </a:r>
          </a:p>
          <a:p>
            <a:pPr marL="0" indent="0">
              <a:buNone/>
            </a:pPr>
            <a:endParaRPr lang="en-US" sz="6000" dirty="0"/>
          </a:p>
          <a:p>
            <a:pPr marL="0" indent="0">
              <a:buNone/>
            </a:pPr>
            <a:r>
              <a:rPr lang="en-US" sz="6000" dirty="0"/>
              <a:t>        </a:t>
            </a:r>
            <a:r>
              <a:rPr lang="en-US" sz="6000" dirty="0" err="1"/>
              <a:t>profielkeuze</a:t>
            </a:r>
          </a:p>
        </p:txBody>
      </p:sp>
    </p:spTree>
    <p:extLst>
      <p:ext uri="{BB962C8B-B14F-4D97-AF65-F5344CB8AC3E}">
        <p14:creationId xmlns:p14="http://schemas.microsoft.com/office/powerpoint/2010/main" val="3720402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B1915E-6B0A-4B5D-81A6-76532273C466}"/>
              </a:ext>
            </a:extLst>
          </p:cNvPr>
          <p:cNvSpPr>
            <a:spLocks noGrp="1"/>
          </p:cNvSpPr>
          <p:nvPr>
            <p:ph type="title"/>
          </p:nvPr>
        </p:nvSpPr>
        <p:spPr>
          <a:xfrm>
            <a:off x="211921" y="88226"/>
            <a:ext cx="8229600" cy="1143000"/>
          </a:xfrm>
        </p:spPr>
        <p:txBody>
          <a:bodyPr/>
          <a:lstStyle/>
          <a:p>
            <a:pPr algn="l"/>
            <a:r>
              <a:rPr lang="nl-NL" dirty="0"/>
              <a:t>    4 </a:t>
            </a:r>
            <a:r>
              <a:rPr lang="nl-NL"/>
              <a:t>profielen</a:t>
            </a:r>
            <a:r>
              <a:rPr lang="nl-NL" dirty="0"/>
              <a:t> in havo/vwo</a:t>
            </a:r>
            <a:endParaRPr lang="en-US" dirty="0"/>
          </a:p>
        </p:txBody>
      </p:sp>
      <p:pic>
        <p:nvPicPr>
          <p:cNvPr id="6" name="Picture 5">
            <a:extLst>
              <a:ext uri="{FF2B5EF4-FFF2-40B4-BE49-F238E27FC236}">
                <a16:creationId xmlns:a16="http://schemas.microsoft.com/office/drawing/2014/main" id="{B734C0FC-46F1-7433-3460-FF77BD25F46F}"/>
              </a:ext>
            </a:extLst>
          </p:cNvPr>
          <p:cNvPicPr>
            <a:picLocks noChangeAspect="1"/>
          </p:cNvPicPr>
          <p:nvPr/>
        </p:nvPicPr>
        <p:blipFill>
          <a:blip r:embed="rId2"/>
          <a:stretch>
            <a:fillRect/>
          </a:stretch>
        </p:blipFill>
        <p:spPr>
          <a:xfrm>
            <a:off x="2196412" y="1028946"/>
            <a:ext cx="3956472" cy="5673302"/>
          </a:xfrm>
          <a:prstGeom prst="rect">
            <a:avLst/>
          </a:prstGeom>
        </p:spPr>
      </p:pic>
      <p:sp>
        <p:nvSpPr>
          <p:cNvPr id="8" name="Tijdelijke aanduiding voor inhoud 2">
            <a:extLst>
              <a:ext uri="{FF2B5EF4-FFF2-40B4-BE49-F238E27FC236}">
                <a16:creationId xmlns:a16="http://schemas.microsoft.com/office/drawing/2014/main" id="{E0F0CE27-6871-5247-6DC8-40D02C1B6FEB}"/>
              </a:ext>
            </a:extLst>
          </p:cNvPr>
          <p:cNvSpPr txBox="1">
            <a:spLocks/>
          </p:cNvSpPr>
          <p:nvPr/>
        </p:nvSpPr>
        <p:spPr bwMode="auto">
          <a:xfrm>
            <a:off x="5824083" y="3159117"/>
            <a:ext cx="2862898" cy="108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2755" lvl="7" indent="0">
              <a:buNone/>
            </a:pPr>
            <a:r>
              <a:rPr lang="nl-NL" sz="1800" kern="0"/>
              <a:t>Nadruk op economie</a:t>
            </a:r>
            <a:endParaRPr lang="fr-FR" sz="1800" kern="0">
              <a:ea typeface="Calibri"/>
              <a:cs typeface="Calibri"/>
            </a:endParaRPr>
          </a:p>
          <a:p>
            <a:pPr marL="452755" lvl="7" indent="0">
              <a:buNone/>
            </a:pPr>
            <a:r>
              <a:rPr lang="nl-NL" sz="1800" kern="0"/>
              <a:t>Zakelijk</a:t>
            </a:r>
            <a:endParaRPr lang="fr-FR" sz="1800" kern="0">
              <a:solidFill>
                <a:schemeClr val="dk1"/>
              </a:solidFill>
              <a:ea typeface="Calibri"/>
              <a:cs typeface="Calibri"/>
            </a:endParaRPr>
          </a:p>
        </p:txBody>
      </p:sp>
      <p:sp>
        <p:nvSpPr>
          <p:cNvPr id="9" name="Tijdelijke aanduiding voor inhoud 2">
            <a:extLst>
              <a:ext uri="{FF2B5EF4-FFF2-40B4-BE49-F238E27FC236}">
                <a16:creationId xmlns:a16="http://schemas.microsoft.com/office/drawing/2014/main" id="{E7776BF9-E25A-AC07-B050-2127B1716E4A}"/>
              </a:ext>
            </a:extLst>
          </p:cNvPr>
          <p:cNvSpPr>
            <a:spLocks noGrp="1"/>
          </p:cNvSpPr>
          <p:nvPr/>
        </p:nvSpPr>
        <p:spPr bwMode="auto">
          <a:xfrm>
            <a:off x="5985302" y="1411232"/>
            <a:ext cx="3343645" cy="71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179705" lvl="7" indent="0">
              <a:buNone/>
            </a:pPr>
            <a:r>
              <a:rPr lang="nl-NL"/>
              <a:t>Brede algemene ontwikkeling</a:t>
            </a:r>
            <a:endParaRPr lang="en-US"/>
          </a:p>
          <a:p>
            <a:pPr marL="179705" lvl="7" indent="0">
              <a:buNone/>
            </a:pPr>
            <a:r>
              <a:rPr lang="nl-NL"/>
              <a:t>Werken met mensen</a:t>
            </a:r>
          </a:p>
        </p:txBody>
      </p:sp>
      <p:sp>
        <p:nvSpPr>
          <p:cNvPr id="10" name="Tijdelijke aanduiding voor inhoud 2">
            <a:extLst>
              <a:ext uri="{FF2B5EF4-FFF2-40B4-BE49-F238E27FC236}">
                <a16:creationId xmlns:a16="http://schemas.microsoft.com/office/drawing/2014/main" id="{5B984CB3-CBD6-81F5-EE61-4879BB1A14F3}"/>
              </a:ext>
            </a:extLst>
          </p:cNvPr>
          <p:cNvSpPr>
            <a:spLocks noGrp="1"/>
          </p:cNvSpPr>
          <p:nvPr/>
        </p:nvSpPr>
        <p:spPr bwMode="auto">
          <a:xfrm>
            <a:off x="-219770" y="3939359"/>
            <a:ext cx="2843275" cy="99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57505" lvl="7" indent="0">
              <a:buNone/>
            </a:pPr>
            <a:r>
              <a:rPr lang="nl-NL" sz="1800"/>
              <a:t>Exacte vakken </a:t>
            </a:r>
            <a:endParaRPr lang="en-US" sz="1800"/>
          </a:p>
          <a:p>
            <a:pPr marL="357505" lvl="7" indent="0">
              <a:buNone/>
            </a:pPr>
            <a:r>
              <a:rPr lang="nl-NL" sz="1800"/>
              <a:t>Nadruk op biologie en scheikunde</a:t>
            </a:r>
          </a:p>
        </p:txBody>
      </p:sp>
      <p:sp>
        <p:nvSpPr>
          <p:cNvPr id="11" name="Tijdelijke aanduiding voor inhoud 2">
            <a:extLst>
              <a:ext uri="{FF2B5EF4-FFF2-40B4-BE49-F238E27FC236}">
                <a16:creationId xmlns:a16="http://schemas.microsoft.com/office/drawing/2014/main" id="{7BBB115A-FD15-FC06-1DBB-8CAD6D800D1B}"/>
              </a:ext>
            </a:extLst>
          </p:cNvPr>
          <p:cNvSpPr>
            <a:spLocks noGrp="1"/>
          </p:cNvSpPr>
          <p:nvPr/>
        </p:nvSpPr>
        <p:spPr bwMode="auto">
          <a:xfrm>
            <a:off x="-166851" y="2125022"/>
            <a:ext cx="3206289" cy="1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73050" lvl="7" indent="0">
              <a:buNone/>
            </a:pPr>
            <a:r>
              <a:rPr lang="nl-NL" sz="1800"/>
              <a:t>Zeer exact en technisch</a:t>
            </a:r>
          </a:p>
          <a:p>
            <a:pPr marL="273050" lvl="7" indent="0">
              <a:buNone/>
            </a:pPr>
            <a:r>
              <a:rPr lang="nl-NL" sz="1800"/>
              <a:t>Gericht op rekenen, </a:t>
            </a:r>
          </a:p>
          <a:p>
            <a:pPr marL="273050" lvl="7" indent="0">
              <a:buNone/>
            </a:pPr>
            <a:r>
              <a:rPr lang="nl-NL" sz="1800"/>
              <a:t>bouwen, onderzoeken, </a:t>
            </a:r>
          </a:p>
          <a:p>
            <a:pPr marL="273050" lvl="7" indent="0">
              <a:buNone/>
            </a:pPr>
            <a:r>
              <a:rPr lang="nl-NL" sz="1800"/>
              <a:t>testen, analyseren </a:t>
            </a:r>
          </a:p>
        </p:txBody>
      </p:sp>
      <p:pic>
        <p:nvPicPr>
          <p:cNvPr id="13" name="Picture 4">
            <a:extLst>
              <a:ext uri="{FF2B5EF4-FFF2-40B4-BE49-F238E27FC236}">
                <a16:creationId xmlns:a16="http://schemas.microsoft.com/office/drawing/2014/main" id="{4BED6ADC-FD4E-6A30-7162-A8B6CFB39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42863"/>
            <a:ext cx="24844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53418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logo, schermopname, Lettertype&#10;&#10;Automatisch gegenereerde beschrijving">
            <a:extLst>
              <a:ext uri="{FF2B5EF4-FFF2-40B4-BE49-F238E27FC236}">
                <a16:creationId xmlns:a16="http://schemas.microsoft.com/office/drawing/2014/main" id="{EF65B1AE-F8F3-8CF7-A765-972BD0C0BE9B}"/>
              </a:ext>
            </a:extLst>
          </p:cNvPr>
          <p:cNvPicPr>
            <a:picLocks noGrp="1" noChangeAspect="1"/>
          </p:cNvPicPr>
          <p:nvPr>
            <p:ph idx="1"/>
          </p:nvPr>
        </p:nvPicPr>
        <p:blipFill>
          <a:blip r:embed="rId2"/>
          <a:stretch>
            <a:fillRect/>
          </a:stretch>
        </p:blipFill>
        <p:spPr>
          <a:xfrm>
            <a:off x="2791434" y="2938"/>
            <a:ext cx="3019425" cy="2725956"/>
          </a:xfrm>
        </p:spPr>
      </p:pic>
      <p:sp>
        <p:nvSpPr>
          <p:cNvPr id="7" name="Tekstvak 6">
            <a:extLst>
              <a:ext uri="{FF2B5EF4-FFF2-40B4-BE49-F238E27FC236}">
                <a16:creationId xmlns:a16="http://schemas.microsoft.com/office/drawing/2014/main" id="{21097D74-AB8D-EC24-89D5-CD3E054D98D7}"/>
              </a:ext>
            </a:extLst>
          </p:cNvPr>
          <p:cNvSpPr txBox="1"/>
          <p:nvPr/>
        </p:nvSpPr>
        <p:spPr>
          <a:xfrm>
            <a:off x="91007" y="2853708"/>
            <a:ext cx="902699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B2171"/>
                </a:solidFill>
                <a:latin typeface="AxiformaRegular"/>
                <a:cs typeface="Arial"/>
              </a:rPr>
              <a:t>Dit brede </a:t>
            </a:r>
            <a:r>
              <a:rPr lang="en-US" err="1">
                <a:solidFill>
                  <a:srgbClr val="2B2171"/>
                </a:solidFill>
                <a:latin typeface="AxiformaRegular"/>
                <a:cs typeface="Arial"/>
              </a:rPr>
              <a:t>profiel</a:t>
            </a:r>
            <a:r>
              <a:rPr lang="en-US" dirty="0">
                <a:solidFill>
                  <a:srgbClr val="2B2171"/>
                </a:solidFill>
                <a:latin typeface="AxiformaRegular"/>
                <a:cs typeface="Arial"/>
              </a:rPr>
              <a:t> is </a:t>
            </a:r>
            <a:r>
              <a:rPr lang="en-US" err="1">
                <a:solidFill>
                  <a:srgbClr val="2B2171"/>
                </a:solidFill>
                <a:latin typeface="AxiformaRegular"/>
                <a:cs typeface="Arial"/>
              </a:rPr>
              <a:t>gericht</a:t>
            </a:r>
            <a:r>
              <a:rPr lang="en-US" dirty="0">
                <a:solidFill>
                  <a:srgbClr val="2B2171"/>
                </a:solidFill>
                <a:latin typeface="AxiformaRegular"/>
                <a:cs typeface="Arial"/>
              </a:rPr>
              <a:t> op </a:t>
            </a:r>
            <a:r>
              <a:rPr lang="en-US" err="1">
                <a:solidFill>
                  <a:srgbClr val="2B2171"/>
                </a:solidFill>
                <a:latin typeface="AxiformaRegular"/>
                <a:cs typeface="Arial"/>
              </a:rPr>
              <a:t>talen</a:t>
            </a:r>
            <a:r>
              <a:rPr lang="en-US" dirty="0">
                <a:solidFill>
                  <a:srgbClr val="2B2171"/>
                </a:solidFill>
                <a:latin typeface="AxiformaRegular"/>
                <a:cs typeface="Arial"/>
              </a:rPr>
              <a:t>, </a:t>
            </a:r>
            <a:r>
              <a:rPr lang="en-US" err="1">
                <a:solidFill>
                  <a:srgbClr val="2B2171"/>
                </a:solidFill>
                <a:latin typeface="AxiformaRegular"/>
                <a:cs typeface="Arial"/>
              </a:rPr>
              <a:t>culturen</a:t>
            </a:r>
            <a:r>
              <a:rPr lang="en-US" dirty="0">
                <a:solidFill>
                  <a:srgbClr val="2B2171"/>
                </a:solidFill>
                <a:latin typeface="AxiformaRegular"/>
                <a:cs typeface="Arial"/>
              </a:rPr>
              <a:t>, </a:t>
            </a:r>
            <a:r>
              <a:rPr lang="en-US" err="1">
                <a:solidFill>
                  <a:srgbClr val="2B2171"/>
                </a:solidFill>
                <a:latin typeface="AxiformaRegular"/>
                <a:cs typeface="Arial"/>
              </a:rPr>
              <a:t>communicatie</a:t>
            </a:r>
            <a:r>
              <a:rPr lang="en-US" dirty="0">
                <a:solidFill>
                  <a:srgbClr val="2B2171"/>
                </a:solidFill>
                <a:latin typeface="AxiformaRegular"/>
                <a:cs typeface="Arial"/>
              </a:rPr>
              <a:t>, </a:t>
            </a:r>
            <a:r>
              <a:rPr lang="en-US" err="1">
                <a:solidFill>
                  <a:srgbClr val="2B2171"/>
                </a:solidFill>
                <a:latin typeface="AxiformaRegular"/>
                <a:cs typeface="Arial"/>
              </a:rPr>
              <a:t>muziek</a:t>
            </a:r>
            <a:r>
              <a:rPr lang="en-US" dirty="0">
                <a:solidFill>
                  <a:srgbClr val="2B2171"/>
                </a:solidFill>
                <a:latin typeface="AxiformaRegular"/>
                <a:cs typeface="Arial"/>
              </a:rPr>
              <a:t>, kunst </a:t>
            </a:r>
            <a:r>
              <a:rPr lang="en-US" err="1">
                <a:solidFill>
                  <a:srgbClr val="2B2171"/>
                </a:solidFill>
                <a:latin typeface="AxiformaRegular"/>
                <a:cs typeface="Arial"/>
              </a:rPr>
              <a:t>en</a:t>
            </a:r>
            <a:r>
              <a:rPr lang="en-US" dirty="0">
                <a:solidFill>
                  <a:srgbClr val="2B2171"/>
                </a:solidFill>
                <a:latin typeface="AxiformaRegular"/>
                <a:cs typeface="Arial"/>
              </a:rPr>
              <a:t> </a:t>
            </a:r>
            <a:r>
              <a:rPr lang="en-US" err="1">
                <a:solidFill>
                  <a:srgbClr val="2B2171"/>
                </a:solidFill>
                <a:latin typeface="AxiformaRegular"/>
                <a:cs typeface="Arial"/>
              </a:rPr>
              <a:t>maatschappelijke</a:t>
            </a:r>
            <a:r>
              <a:rPr lang="en-US" dirty="0">
                <a:solidFill>
                  <a:srgbClr val="2B2171"/>
                </a:solidFill>
                <a:latin typeface="AxiformaRegular"/>
                <a:cs typeface="Arial"/>
              </a:rPr>
              <a:t> </a:t>
            </a:r>
            <a:r>
              <a:rPr lang="en-US" err="1">
                <a:solidFill>
                  <a:srgbClr val="2B2171"/>
                </a:solidFill>
                <a:latin typeface="AxiformaRegular"/>
                <a:cs typeface="Arial"/>
              </a:rPr>
              <a:t>onderwerpen</a:t>
            </a:r>
            <a:r>
              <a:rPr lang="en-US" dirty="0">
                <a:solidFill>
                  <a:srgbClr val="2B2171"/>
                </a:solidFill>
                <a:latin typeface="AxiformaRegular"/>
                <a:cs typeface="Arial"/>
              </a:rPr>
              <a:t> </a:t>
            </a:r>
            <a:r>
              <a:rPr lang="en-US" err="1">
                <a:solidFill>
                  <a:srgbClr val="2B2171"/>
                </a:solidFill>
                <a:latin typeface="AxiformaRegular"/>
                <a:cs typeface="Arial"/>
              </a:rPr>
              <a:t>als</a:t>
            </a:r>
            <a:r>
              <a:rPr lang="en-US" dirty="0">
                <a:solidFill>
                  <a:srgbClr val="2B2171"/>
                </a:solidFill>
                <a:latin typeface="AxiformaRegular"/>
                <a:cs typeface="Arial"/>
              </a:rPr>
              <a:t> </a:t>
            </a:r>
            <a:r>
              <a:rPr lang="en-US" err="1">
                <a:solidFill>
                  <a:srgbClr val="2B2171"/>
                </a:solidFill>
                <a:latin typeface="AxiformaRegular"/>
                <a:cs typeface="Arial"/>
              </a:rPr>
              <a:t>rechten</a:t>
            </a:r>
            <a:r>
              <a:rPr lang="en-US" dirty="0">
                <a:solidFill>
                  <a:srgbClr val="2B2171"/>
                </a:solidFill>
                <a:latin typeface="AxiformaRegular"/>
                <a:cs typeface="Arial"/>
              </a:rPr>
              <a:t>, </a:t>
            </a:r>
            <a:r>
              <a:rPr lang="en-US" err="1">
                <a:solidFill>
                  <a:srgbClr val="2B2171"/>
                </a:solidFill>
                <a:latin typeface="AxiformaRegular"/>
                <a:cs typeface="Arial"/>
              </a:rPr>
              <a:t>politiek</a:t>
            </a:r>
            <a:r>
              <a:rPr lang="en-US" dirty="0">
                <a:solidFill>
                  <a:srgbClr val="2B2171"/>
                </a:solidFill>
                <a:latin typeface="AxiformaRegular"/>
                <a:cs typeface="Arial"/>
              </a:rPr>
              <a:t>, </a:t>
            </a:r>
            <a:r>
              <a:rPr lang="en-US" err="1">
                <a:solidFill>
                  <a:srgbClr val="2B2171"/>
                </a:solidFill>
                <a:latin typeface="AxiformaRegular"/>
                <a:cs typeface="Arial"/>
              </a:rPr>
              <a:t>onderwijs</a:t>
            </a:r>
            <a:r>
              <a:rPr lang="en-US" dirty="0">
                <a:solidFill>
                  <a:srgbClr val="2B2171"/>
                </a:solidFill>
                <a:latin typeface="AxiformaRegular"/>
                <a:cs typeface="Arial"/>
              </a:rPr>
              <a:t>, </a:t>
            </a:r>
            <a:r>
              <a:rPr lang="en-US" err="1">
                <a:solidFill>
                  <a:srgbClr val="2B2171"/>
                </a:solidFill>
                <a:latin typeface="AxiformaRegular"/>
                <a:cs typeface="Arial"/>
              </a:rPr>
              <a:t>filosofie</a:t>
            </a:r>
            <a:r>
              <a:rPr lang="en-US" dirty="0">
                <a:solidFill>
                  <a:srgbClr val="2B2171"/>
                </a:solidFill>
                <a:latin typeface="AxiformaRegular"/>
                <a:cs typeface="Arial"/>
              </a:rPr>
              <a:t>, </a:t>
            </a:r>
            <a:r>
              <a:rPr lang="en-US" err="1">
                <a:solidFill>
                  <a:srgbClr val="2B2171"/>
                </a:solidFill>
                <a:latin typeface="AxiformaRegular"/>
                <a:cs typeface="Arial"/>
              </a:rPr>
              <a:t>geschiedenis</a:t>
            </a:r>
            <a:r>
              <a:rPr lang="en-US" dirty="0">
                <a:solidFill>
                  <a:srgbClr val="2B2171"/>
                </a:solidFill>
                <a:latin typeface="AxiformaRegular"/>
                <a:cs typeface="Arial"/>
              </a:rPr>
              <a:t> of </a:t>
            </a:r>
            <a:r>
              <a:rPr lang="en-US" err="1">
                <a:solidFill>
                  <a:srgbClr val="2B2171"/>
                </a:solidFill>
                <a:latin typeface="AxiformaRegular"/>
                <a:cs typeface="Arial"/>
              </a:rPr>
              <a:t>hulpverlening</a:t>
            </a:r>
            <a:r>
              <a:rPr lang="en-US" dirty="0">
                <a:solidFill>
                  <a:srgbClr val="2B2171"/>
                </a:solidFill>
                <a:latin typeface="AxiformaRegular"/>
                <a:cs typeface="Arial"/>
              </a:rPr>
              <a:t>.</a:t>
            </a:r>
          </a:p>
          <a:p>
            <a:endParaRPr lang="en-US" dirty="0">
              <a:solidFill>
                <a:srgbClr val="2B2171"/>
              </a:solidFill>
              <a:latin typeface="AxiformaRegular"/>
              <a:cs typeface="Arial"/>
            </a:endParaRPr>
          </a:p>
          <a:p>
            <a:r>
              <a:rPr lang="en-US" b="1" i="1" dirty="0">
                <a:solidFill>
                  <a:srgbClr val="2B2171"/>
                </a:solidFill>
                <a:latin typeface="AxiformaBold"/>
                <a:cs typeface="Arial"/>
              </a:rPr>
              <a:t>Past </a:t>
            </a:r>
            <a:r>
              <a:rPr lang="en-US" b="1" i="1" dirty="0" err="1">
                <a:solidFill>
                  <a:srgbClr val="2B2171"/>
                </a:solidFill>
                <a:latin typeface="AxiformaBold"/>
                <a:cs typeface="Arial"/>
              </a:rPr>
              <a:t>dit</a:t>
            </a:r>
            <a:r>
              <a:rPr lang="en-US" b="1" i="1" dirty="0">
                <a:solidFill>
                  <a:srgbClr val="2B2171"/>
                </a:solidFill>
                <a:latin typeface="AxiformaBold"/>
                <a:cs typeface="Arial"/>
              </a:rPr>
              <a:t> </a:t>
            </a:r>
            <a:r>
              <a:rPr lang="en-US" b="1" i="1" dirty="0" err="1">
                <a:solidFill>
                  <a:srgbClr val="2B2171"/>
                </a:solidFill>
                <a:latin typeface="AxiformaBold"/>
                <a:cs typeface="Arial"/>
              </a:rPr>
              <a:t>profiel</a:t>
            </a:r>
            <a:r>
              <a:rPr lang="en-US" b="1" i="1" dirty="0">
                <a:solidFill>
                  <a:srgbClr val="2B2171"/>
                </a:solidFill>
                <a:latin typeface="AxiformaBold"/>
                <a:cs typeface="Arial"/>
              </a:rPr>
              <a:t> </a:t>
            </a:r>
            <a:r>
              <a:rPr lang="en-US" b="1" i="1" dirty="0" err="1">
                <a:solidFill>
                  <a:srgbClr val="2B2171"/>
                </a:solidFill>
                <a:latin typeface="AxiformaBold"/>
                <a:cs typeface="Arial"/>
              </a:rPr>
              <a:t>bij</a:t>
            </a:r>
            <a:r>
              <a:rPr lang="en-US" b="1" i="1" dirty="0">
                <a:solidFill>
                  <a:srgbClr val="2B2171"/>
                </a:solidFill>
                <a:latin typeface="AxiformaBold"/>
                <a:cs typeface="Arial"/>
              </a:rPr>
              <a:t> </a:t>
            </a:r>
            <a:r>
              <a:rPr lang="en-US" b="1" i="1" dirty="0" err="1">
                <a:solidFill>
                  <a:srgbClr val="2B2171"/>
                </a:solidFill>
                <a:latin typeface="AxiformaBold"/>
                <a:cs typeface="Arial"/>
              </a:rPr>
              <a:t>mij</a:t>
            </a:r>
            <a:r>
              <a:rPr lang="en-US" b="1" i="1" dirty="0">
                <a:solidFill>
                  <a:srgbClr val="2B2171"/>
                </a:solidFill>
                <a:latin typeface="AxiformaBold"/>
                <a:cs typeface="Arial"/>
              </a:rPr>
              <a:t>?</a:t>
            </a:r>
          </a:p>
          <a:p>
            <a:endParaRPr lang="en-US" b="1" dirty="0">
              <a:solidFill>
                <a:srgbClr val="2B2171"/>
              </a:solidFill>
              <a:latin typeface="AxiformaBold"/>
              <a:cs typeface="Arial"/>
            </a:endParaRPr>
          </a:p>
          <a:p>
            <a:r>
              <a:rPr lang="en-US" dirty="0">
                <a:solidFill>
                  <a:srgbClr val="2B2171"/>
                </a:solidFill>
                <a:latin typeface="AxiformaRegular"/>
                <a:cs typeface="Arial"/>
              </a:rPr>
              <a:t>Met </a:t>
            </a:r>
            <a:r>
              <a:rPr lang="en-US" dirty="0" err="1">
                <a:solidFill>
                  <a:srgbClr val="2B2171"/>
                </a:solidFill>
                <a:latin typeface="AxiformaRegular"/>
                <a:cs typeface="Arial"/>
              </a:rPr>
              <a:t>dit</a:t>
            </a:r>
            <a:r>
              <a:rPr lang="en-US" dirty="0">
                <a:solidFill>
                  <a:srgbClr val="2B2171"/>
                </a:solidFill>
                <a:latin typeface="AxiformaRegular"/>
                <a:cs typeface="Arial"/>
              </a:rPr>
              <a:t> </a:t>
            </a:r>
            <a:r>
              <a:rPr lang="en-US" dirty="0" err="1">
                <a:solidFill>
                  <a:srgbClr val="2B2171"/>
                </a:solidFill>
                <a:latin typeface="AxiformaRegular"/>
                <a:cs typeface="Arial"/>
              </a:rPr>
              <a:t>profiel</a:t>
            </a:r>
            <a:r>
              <a:rPr lang="en-US" dirty="0">
                <a:solidFill>
                  <a:srgbClr val="2B2171"/>
                </a:solidFill>
                <a:latin typeface="AxiformaRegular"/>
                <a:cs typeface="Arial"/>
              </a:rPr>
              <a:t> </a:t>
            </a:r>
            <a:r>
              <a:rPr lang="en-US" dirty="0" err="1">
                <a:solidFill>
                  <a:srgbClr val="2B2171"/>
                </a:solidFill>
                <a:latin typeface="AxiformaRegular"/>
                <a:cs typeface="Arial"/>
              </a:rPr>
              <a:t>kun</a:t>
            </a:r>
            <a:r>
              <a:rPr lang="en-US" dirty="0">
                <a:solidFill>
                  <a:srgbClr val="2B2171"/>
                </a:solidFill>
                <a:latin typeface="AxiformaRegular"/>
                <a:cs typeface="Arial"/>
              </a:rPr>
              <a:t> je </a:t>
            </a:r>
            <a:r>
              <a:rPr lang="en-US" dirty="0" err="1">
                <a:solidFill>
                  <a:srgbClr val="2B2171"/>
                </a:solidFill>
                <a:latin typeface="AxiformaRegular"/>
                <a:cs typeface="Arial"/>
              </a:rPr>
              <a:t>vooral</a:t>
            </a:r>
            <a:r>
              <a:rPr lang="en-US" dirty="0">
                <a:solidFill>
                  <a:srgbClr val="2B2171"/>
                </a:solidFill>
                <a:latin typeface="AxiformaRegular"/>
                <a:cs typeface="Arial"/>
              </a:rPr>
              <a:t> </a:t>
            </a:r>
            <a:r>
              <a:rPr lang="en-US" dirty="0" err="1">
                <a:solidFill>
                  <a:srgbClr val="2B2171"/>
                </a:solidFill>
                <a:latin typeface="AxiformaRegular"/>
                <a:cs typeface="Arial"/>
              </a:rPr>
              <a:t>veel</a:t>
            </a:r>
            <a:r>
              <a:rPr lang="en-US" dirty="0">
                <a:solidFill>
                  <a:srgbClr val="2B2171"/>
                </a:solidFill>
                <a:latin typeface="AxiformaRegular"/>
                <a:cs typeface="Arial"/>
              </a:rPr>
              <a:t> </a:t>
            </a:r>
            <a:r>
              <a:rPr lang="en-US" dirty="0" err="1">
                <a:solidFill>
                  <a:srgbClr val="2B2171"/>
                </a:solidFill>
                <a:latin typeface="AxiformaRegular"/>
                <a:cs typeface="Arial"/>
              </a:rPr>
              <a:t>verschillende</a:t>
            </a:r>
            <a:r>
              <a:rPr lang="en-US" dirty="0">
                <a:solidFill>
                  <a:srgbClr val="2B2171"/>
                </a:solidFill>
                <a:latin typeface="AxiformaRegular"/>
                <a:cs typeface="Arial"/>
              </a:rPr>
              <a:t> </a:t>
            </a:r>
            <a:r>
              <a:rPr lang="en-US" dirty="0" err="1">
                <a:solidFill>
                  <a:srgbClr val="2B2171"/>
                </a:solidFill>
                <a:latin typeface="AxiformaRegular"/>
                <a:cs typeface="Arial"/>
              </a:rPr>
              <a:t>richtingen</a:t>
            </a:r>
            <a:r>
              <a:rPr lang="en-US" dirty="0">
                <a:solidFill>
                  <a:srgbClr val="2B2171"/>
                </a:solidFill>
                <a:latin typeface="AxiformaRegular"/>
                <a:cs typeface="Arial"/>
              </a:rPr>
              <a:t> </a:t>
            </a:r>
            <a:r>
              <a:rPr lang="en-US" dirty="0" err="1">
                <a:solidFill>
                  <a:srgbClr val="2B2171"/>
                </a:solidFill>
                <a:latin typeface="AxiformaRegular"/>
                <a:cs typeface="Arial"/>
              </a:rPr>
              <a:t>uit</a:t>
            </a:r>
            <a:r>
              <a:rPr lang="en-US" dirty="0">
                <a:solidFill>
                  <a:srgbClr val="2B2171"/>
                </a:solidFill>
                <a:latin typeface="AxiformaRegular"/>
                <a:cs typeface="Arial"/>
              </a:rPr>
              <a:t>. Je bent </a:t>
            </a:r>
            <a:r>
              <a:rPr lang="en-US" dirty="0" err="1">
                <a:solidFill>
                  <a:srgbClr val="2B2171"/>
                </a:solidFill>
                <a:latin typeface="AxiformaRegular"/>
                <a:cs typeface="Arial"/>
              </a:rPr>
              <a:t>bijvoorbeeld</a:t>
            </a:r>
            <a:r>
              <a:rPr lang="en-US" dirty="0">
                <a:solidFill>
                  <a:srgbClr val="2B2171"/>
                </a:solidFill>
                <a:latin typeface="AxiformaRegular"/>
                <a:cs typeface="Arial"/>
              </a:rPr>
              <a:t> </a:t>
            </a:r>
            <a:r>
              <a:rPr lang="en-US" dirty="0" err="1">
                <a:solidFill>
                  <a:srgbClr val="2B2171"/>
                </a:solidFill>
                <a:latin typeface="AxiformaRegular"/>
                <a:cs typeface="Arial"/>
              </a:rPr>
              <a:t>geboeid</a:t>
            </a:r>
            <a:r>
              <a:rPr lang="en-US" dirty="0">
                <a:solidFill>
                  <a:srgbClr val="2B2171"/>
                </a:solidFill>
                <a:latin typeface="AxiformaRegular"/>
                <a:cs typeface="Arial"/>
              </a:rPr>
              <a:t> door </a:t>
            </a:r>
            <a:r>
              <a:rPr lang="en-US" dirty="0" err="1">
                <a:solidFill>
                  <a:srgbClr val="2B2171"/>
                </a:solidFill>
                <a:latin typeface="AxiformaRegular"/>
                <a:cs typeface="Arial"/>
              </a:rPr>
              <a:t>menselijk</a:t>
            </a:r>
            <a:r>
              <a:rPr lang="en-US" dirty="0">
                <a:solidFill>
                  <a:srgbClr val="2B2171"/>
                </a:solidFill>
                <a:latin typeface="AxiformaRegular"/>
                <a:cs typeface="Arial"/>
              </a:rPr>
              <a:t> </a:t>
            </a:r>
            <a:r>
              <a:rPr lang="en-US" dirty="0" err="1">
                <a:solidFill>
                  <a:srgbClr val="2B2171"/>
                </a:solidFill>
                <a:latin typeface="AxiformaRegular"/>
                <a:cs typeface="Arial"/>
              </a:rPr>
              <a:t>gedrag</a:t>
            </a:r>
            <a:r>
              <a:rPr lang="en-US" dirty="0">
                <a:solidFill>
                  <a:srgbClr val="2B2171"/>
                </a:solidFill>
                <a:latin typeface="AxiformaRegular"/>
                <a:cs typeface="Arial"/>
              </a:rPr>
              <a:t> van </a:t>
            </a:r>
            <a:r>
              <a:rPr lang="en-US" dirty="0" err="1">
                <a:solidFill>
                  <a:srgbClr val="2B2171"/>
                </a:solidFill>
                <a:latin typeface="AxiformaRegular"/>
                <a:cs typeface="Arial"/>
              </a:rPr>
              <a:t>volwassenen</a:t>
            </a:r>
            <a:r>
              <a:rPr lang="en-US" dirty="0">
                <a:solidFill>
                  <a:srgbClr val="2B2171"/>
                </a:solidFill>
                <a:latin typeface="AxiformaRegular"/>
                <a:cs typeface="Arial"/>
              </a:rPr>
              <a:t> of </a:t>
            </a:r>
            <a:r>
              <a:rPr lang="en-US" dirty="0" err="1">
                <a:solidFill>
                  <a:srgbClr val="2B2171"/>
                </a:solidFill>
                <a:latin typeface="AxiformaRegular"/>
                <a:cs typeface="Arial"/>
              </a:rPr>
              <a:t>kinderen</a:t>
            </a:r>
            <a:r>
              <a:rPr lang="en-US" dirty="0">
                <a:solidFill>
                  <a:srgbClr val="2B2171"/>
                </a:solidFill>
                <a:latin typeface="AxiformaRegular"/>
                <a:cs typeface="Arial"/>
              </a:rPr>
              <a:t>; je </a:t>
            </a:r>
            <a:r>
              <a:rPr lang="en-US" dirty="0" err="1">
                <a:solidFill>
                  <a:srgbClr val="2B2171"/>
                </a:solidFill>
                <a:latin typeface="AxiformaRegular"/>
                <a:cs typeface="Arial"/>
              </a:rPr>
              <a:t>helpt</a:t>
            </a:r>
            <a:r>
              <a:rPr lang="en-US" dirty="0">
                <a:solidFill>
                  <a:srgbClr val="2B2171"/>
                </a:solidFill>
                <a:latin typeface="AxiformaRegular"/>
                <a:cs typeface="Arial"/>
              </a:rPr>
              <a:t> </a:t>
            </a:r>
            <a:r>
              <a:rPr lang="en-US" dirty="0" err="1">
                <a:solidFill>
                  <a:srgbClr val="2B2171"/>
                </a:solidFill>
                <a:latin typeface="AxiformaRegular"/>
                <a:cs typeface="Arial"/>
              </a:rPr>
              <a:t>graag</a:t>
            </a:r>
            <a:r>
              <a:rPr lang="en-US" dirty="0">
                <a:solidFill>
                  <a:srgbClr val="2B2171"/>
                </a:solidFill>
                <a:latin typeface="AxiformaRegular"/>
                <a:cs typeface="Arial"/>
              </a:rPr>
              <a:t> </a:t>
            </a:r>
            <a:r>
              <a:rPr lang="en-US" dirty="0" err="1">
                <a:solidFill>
                  <a:srgbClr val="2B2171"/>
                </a:solidFill>
                <a:latin typeface="AxiformaRegular"/>
                <a:cs typeface="Arial"/>
              </a:rPr>
              <a:t>mensen</a:t>
            </a:r>
            <a:r>
              <a:rPr lang="en-US" dirty="0">
                <a:solidFill>
                  <a:srgbClr val="2B2171"/>
                </a:solidFill>
                <a:latin typeface="AxiformaRegular"/>
                <a:cs typeface="Arial"/>
              </a:rPr>
              <a:t>; of wilt </a:t>
            </a:r>
            <a:r>
              <a:rPr lang="en-US" dirty="0" err="1">
                <a:solidFill>
                  <a:srgbClr val="2B2171"/>
                </a:solidFill>
                <a:latin typeface="AxiformaRegular"/>
                <a:cs typeface="Arial"/>
              </a:rPr>
              <a:t>leraar</a:t>
            </a:r>
            <a:r>
              <a:rPr lang="en-US" dirty="0">
                <a:solidFill>
                  <a:srgbClr val="2B2171"/>
                </a:solidFill>
                <a:latin typeface="AxiformaRegular"/>
                <a:cs typeface="Arial"/>
              </a:rPr>
              <a:t> </a:t>
            </a:r>
            <a:r>
              <a:rPr lang="en-US" dirty="0" err="1">
                <a:solidFill>
                  <a:srgbClr val="2B2171"/>
                </a:solidFill>
                <a:latin typeface="AxiformaRegular"/>
                <a:cs typeface="Arial"/>
              </a:rPr>
              <a:t>worden</a:t>
            </a:r>
            <a:r>
              <a:rPr lang="en-US" dirty="0">
                <a:solidFill>
                  <a:srgbClr val="2B2171"/>
                </a:solidFill>
                <a:latin typeface="AxiformaRegular"/>
                <a:cs typeface="Arial"/>
              </a:rPr>
              <a:t>. Of </a:t>
            </a:r>
            <a:r>
              <a:rPr lang="en-US" dirty="0" err="1">
                <a:solidFill>
                  <a:srgbClr val="2B2171"/>
                </a:solidFill>
                <a:latin typeface="AxiformaRegular"/>
                <a:cs typeface="Arial"/>
              </a:rPr>
              <a:t>misschien</a:t>
            </a:r>
            <a:r>
              <a:rPr lang="en-US" dirty="0">
                <a:solidFill>
                  <a:srgbClr val="2B2171"/>
                </a:solidFill>
                <a:latin typeface="AxiformaRegular"/>
                <a:cs typeface="Arial"/>
              </a:rPr>
              <a:t> ben </a:t>
            </a:r>
            <a:r>
              <a:rPr lang="en-US" dirty="0" err="1">
                <a:solidFill>
                  <a:srgbClr val="2B2171"/>
                </a:solidFill>
                <a:latin typeface="AxiformaRegular"/>
                <a:cs typeface="Arial"/>
              </a:rPr>
              <a:t>jij</a:t>
            </a:r>
            <a:r>
              <a:rPr lang="en-US" dirty="0">
                <a:solidFill>
                  <a:srgbClr val="2B2171"/>
                </a:solidFill>
                <a:latin typeface="AxiformaRegular"/>
                <a:cs typeface="Arial"/>
              </a:rPr>
              <a:t> </a:t>
            </a:r>
            <a:r>
              <a:rPr lang="en-US" dirty="0" err="1">
                <a:solidFill>
                  <a:srgbClr val="2B2171"/>
                </a:solidFill>
                <a:latin typeface="AxiformaRegular"/>
                <a:cs typeface="Arial"/>
              </a:rPr>
              <a:t>juist</a:t>
            </a:r>
            <a:r>
              <a:rPr lang="en-US" dirty="0">
                <a:solidFill>
                  <a:srgbClr val="2B2171"/>
                </a:solidFill>
                <a:latin typeface="AxiformaRegular"/>
                <a:cs typeface="Arial"/>
              </a:rPr>
              <a:t> </a:t>
            </a:r>
            <a:r>
              <a:rPr lang="en-US" dirty="0" err="1">
                <a:solidFill>
                  <a:srgbClr val="2B2171"/>
                </a:solidFill>
                <a:latin typeface="AxiformaRegular"/>
                <a:cs typeface="Arial"/>
              </a:rPr>
              <a:t>geïnteresseerd</a:t>
            </a:r>
            <a:r>
              <a:rPr lang="en-US" dirty="0">
                <a:solidFill>
                  <a:srgbClr val="2B2171"/>
                </a:solidFill>
                <a:latin typeface="AxiformaRegular"/>
                <a:cs typeface="Arial"/>
              </a:rPr>
              <a:t> in </a:t>
            </a:r>
            <a:r>
              <a:rPr lang="en-US" dirty="0" err="1">
                <a:solidFill>
                  <a:srgbClr val="2B2171"/>
                </a:solidFill>
                <a:latin typeface="AxiformaRegular"/>
                <a:cs typeface="Arial"/>
              </a:rPr>
              <a:t>talen</a:t>
            </a:r>
            <a:r>
              <a:rPr lang="en-US" dirty="0">
                <a:solidFill>
                  <a:srgbClr val="2B2171"/>
                </a:solidFill>
                <a:latin typeface="AxiformaRegular"/>
                <a:cs typeface="Arial"/>
              </a:rPr>
              <a:t>, </a:t>
            </a:r>
            <a:r>
              <a:rPr lang="en-US" dirty="0" err="1">
                <a:solidFill>
                  <a:srgbClr val="2B2171"/>
                </a:solidFill>
                <a:latin typeface="AxiformaRegular"/>
                <a:cs typeface="Arial"/>
              </a:rPr>
              <a:t>rechten</a:t>
            </a:r>
            <a:r>
              <a:rPr lang="en-US" dirty="0">
                <a:solidFill>
                  <a:srgbClr val="2B2171"/>
                </a:solidFill>
                <a:latin typeface="AxiformaRegular"/>
                <a:cs typeface="Arial"/>
              </a:rPr>
              <a:t>, </a:t>
            </a:r>
            <a:r>
              <a:rPr lang="en-US" dirty="0" err="1">
                <a:solidFill>
                  <a:srgbClr val="2B2171"/>
                </a:solidFill>
                <a:latin typeface="AxiformaRegular"/>
                <a:cs typeface="Arial"/>
              </a:rPr>
              <a:t>politiek</a:t>
            </a:r>
            <a:r>
              <a:rPr lang="en-US" dirty="0">
                <a:solidFill>
                  <a:srgbClr val="2B2171"/>
                </a:solidFill>
                <a:latin typeface="AxiformaRegular"/>
                <a:cs typeface="Arial"/>
              </a:rPr>
              <a:t>, </a:t>
            </a:r>
            <a:r>
              <a:rPr lang="en-US" dirty="0" err="1">
                <a:solidFill>
                  <a:srgbClr val="2B2171"/>
                </a:solidFill>
                <a:latin typeface="AxiformaRegular"/>
                <a:cs typeface="Arial"/>
              </a:rPr>
              <a:t>filosofie</a:t>
            </a:r>
            <a:r>
              <a:rPr lang="en-US" dirty="0">
                <a:solidFill>
                  <a:srgbClr val="2B2171"/>
                </a:solidFill>
                <a:latin typeface="AxiformaRegular"/>
                <a:cs typeface="Arial"/>
              </a:rPr>
              <a:t> of </a:t>
            </a:r>
            <a:r>
              <a:rPr lang="en-US" dirty="0" err="1">
                <a:solidFill>
                  <a:srgbClr val="2B2171"/>
                </a:solidFill>
                <a:latin typeface="AxiformaRegular"/>
                <a:cs typeface="Arial"/>
              </a:rPr>
              <a:t>geschiedenis</a:t>
            </a:r>
            <a:r>
              <a:rPr lang="en-US" dirty="0">
                <a:solidFill>
                  <a:srgbClr val="2B2171"/>
                </a:solidFill>
                <a:latin typeface="AxiformaRegular"/>
                <a:cs typeface="Arial"/>
              </a:rPr>
              <a:t>? Of doe </a:t>
            </a:r>
            <a:r>
              <a:rPr lang="en-US" dirty="0" err="1">
                <a:solidFill>
                  <a:srgbClr val="2B2171"/>
                </a:solidFill>
                <a:latin typeface="AxiformaRegular"/>
                <a:cs typeface="Arial"/>
              </a:rPr>
              <a:t>jij</a:t>
            </a:r>
            <a:r>
              <a:rPr lang="en-US" dirty="0">
                <a:solidFill>
                  <a:srgbClr val="2B2171"/>
                </a:solidFill>
                <a:latin typeface="AxiformaRegular"/>
                <a:cs typeface="Arial"/>
              </a:rPr>
              <a:t> </a:t>
            </a:r>
            <a:r>
              <a:rPr lang="en-US" dirty="0" err="1">
                <a:solidFill>
                  <a:srgbClr val="2B2171"/>
                </a:solidFill>
                <a:latin typeface="AxiformaRegular"/>
                <a:cs typeface="Arial"/>
              </a:rPr>
              <a:t>graag</a:t>
            </a:r>
            <a:r>
              <a:rPr lang="en-US" dirty="0">
                <a:solidFill>
                  <a:srgbClr val="2B2171"/>
                </a:solidFill>
                <a:latin typeface="AxiformaRegular"/>
                <a:cs typeface="Arial"/>
              </a:rPr>
              <a:t> </a:t>
            </a:r>
            <a:r>
              <a:rPr lang="en-US" dirty="0" err="1">
                <a:solidFill>
                  <a:srgbClr val="2B2171"/>
                </a:solidFill>
                <a:latin typeface="AxiformaRegular"/>
                <a:cs typeface="Arial"/>
              </a:rPr>
              <a:t>iets</a:t>
            </a:r>
            <a:r>
              <a:rPr lang="en-US" dirty="0">
                <a:solidFill>
                  <a:srgbClr val="2B2171"/>
                </a:solidFill>
                <a:latin typeface="AxiformaRegular"/>
                <a:cs typeface="Arial"/>
              </a:rPr>
              <a:t> met sport, </a:t>
            </a:r>
            <a:r>
              <a:rPr lang="en-US" dirty="0" err="1">
                <a:solidFill>
                  <a:srgbClr val="2B2171"/>
                </a:solidFill>
                <a:latin typeface="AxiformaRegular"/>
                <a:cs typeface="Arial"/>
              </a:rPr>
              <a:t>beeldende</a:t>
            </a:r>
            <a:r>
              <a:rPr lang="en-US" dirty="0">
                <a:solidFill>
                  <a:srgbClr val="2B2171"/>
                </a:solidFill>
                <a:latin typeface="AxiformaRegular"/>
                <a:cs typeface="Arial"/>
              </a:rPr>
              <a:t> </a:t>
            </a:r>
            <a:r>
              <a:rPr lang="en-US" dirty="0" err="1">
                <a:solidFill>
                  <a:srgbClr val="2B2171"/>
                </a:solidFill>
                <a:latin typeface="AxiformaRegular"/>
                <a:cs typeface="Arial"/>
              </a:rPr>
              <a:t>vorming</a:t>
            </a:r>
            <a:r>
              <a:rPr lang="en-US" dirty="0">
                <a:solidFill>
                  <a:srgbClr val="2B2171"/>
                </a:solidFill>
                <a:latin typeface="AxiformaRegular"/>
                <a:cs typeface="Arial"/>
              </a:rPr>
              <a:t>, </a:t>
            </a:r>
            <a:r>
              <a:rPr lang="en-US" dirty="0" err="1">
                <a:solidFill>
                  <a:srgbClr val="2B2171"/>
                </a:solidFill>
                <a:latin typeface="AxiformaRegular"/>
                <a:cs typeface="Arial"/>
              </a:rPr>
              <a:t>toneel</a:t>
            </a:r>
            <a:r>
              <a:rPr lang="en-US" dirty="0">
                <a:solidFill>
                  <a:srgbClr val="2B2171"/>
                </a:solidFill>
                <a:latin typeface="AxiformaRegular"/>
                <a:cs typeface="Arial"/>
              </a:rPr>
              <a:t>, film of </a:t>
            </a:r>
            <a:r>
              <a:rPr lang="en-US" dirty="0" err="1">
                <a:solidFill>
                  <a:srgbClr val="2B2171"/>
                </a:solidFill>
                <a:latin typeface="AxiformaRegular"/>
                <a:cs typeface="Arial"/>
              </a:rPr>
              <a:t>muziek</a:t>
            </a:r>
            <a:r>
              <a:rPr lang="en-US" dirty="0">
                <a:solidFill>
                  <a:srgbClr val="2B2171"/>
                </a:solidFill>
                <a:latin typeface="AxiformaRegular"/>
                <a:cs typeface="Arial"/>
              </a:rPr>
              <a:t>? Op de </a:t>
            </a:r>
            <a:r>
              <a:rPr lang="en-US" dirty="0" err="1">
                <a:solidFill>
                  <a:srgbClr val="2B2171"/>
                </a:solidFill>
                <a:latin typeface="AxiformaRegular"/>
                <a:cs typeface="Arial"/>
              </a:rPr>
              <a:t>havo</a:t>
            </a:r>
            <a:r>
              <a:rPr lang="en-US" dirty="0">
                <a:solidFill>
                  <a:srgbClr val="2B2171"/>
                </a:solidFill>
                <a:latin typeface="AxiformaRegular"/>
                <a:cs typeface="Arial"/>
              </a:rPr>
              <a:t> is </a:t>
            </a:r>
            <a:r>
              <a:rPr lang="en-US" dirty="0" err="1">
                <a:solidFill>
                  <a:srgbClr val="2B2171"/>
                </a:solidFill>
                <a:latin typeface="AxiformaRegular"/>
                <a:cs typeface="Arial"/>
              </a:rPr>
              <a:t>wiskunde</a:t>
            </a:r>
            <a:r>
              <a:rPr lang="en-US" dirty="0">
                <a:solidFill>
                  <a:srgbClr val="2B2171"/>
                </a:solidFill>
                <a:latin typeface="AxiformaRegular"/>
                <a:cs typeface="Arial"/>
              </a:rPr>
              <a:t> </a:t>
            </a:r>
            <a:r>
              <a:rPr lang="en-US" dirty="0" err="1">
                <a:solidFill>
                  <a:srgbClr val="2B2171"/>
                </a:solidFill>
                <a:latin typeface="AxiformaRegular"/>
                <a:cs typeface="Arial"/>
              </a:rPr>
              <a:t>niet</a:t>
            </a:r>
            <a:r>
              <a:rPr lang="en-US" dirty="0">
                <a:solidFill>
                  <a:srgbClr val="2B2171"/>
                </a:solidFill>
                <a:latin typeface="AxiformaRegular"/>
                <a:cs typeface="Arial"/>
              </a:rPr>
              <a:t> </a:t>
            </a:r>
            <a:r>
              <a:rPr lang="en-US" dirty="0" err="1">
                <a:solidFill>
                  <a:srgbClr val="2B2171"/>
                </a:solidFill>
                <a:latin typeface="AxiformaRegular"/>
                <a:cs typeface="Arial"/>
              </a:rPr>
              <a:t>verplicht</a:t>
            </a:r>
            <a:r>
              <a:rPr lang="en-US" dirty="0">
                <a:solidFill>
                  <a:srgbClr val="2B2171"/>
                </a:solidFill>
                <a:latin typeface="AxiformaRegular"/>
                <a:cs typeface="Arial"/>
              </a:rPr>
              <a:t>; op het </a:t>
            </a:r>
            <a:r>
              <a:rPr lang="en-US" dirty="0" err="1">
                <a:solidFill>
                  <a:srgbClr val="2B2171"/>
                </a:solidFill>
                <a:latin typeface="AxiformaRegular"/>
                <a:cs typeface="Arial"/>
              </a:rPr>
              <a:t>vwo</a:t>
            </a:r>
            <a:r>
              <a:rPr lang="en-US" dirty="0">
                <a:solidFill>
                  <a:srgbClr val="2B2171"/>
                </a:solidFill>
                <a:latin typeface="AxiformaRegular"/>
                <a:cs typeface="Arial"/>
              </a:rPr>
              <a:t> </a:t>
            </a:r>
            <a:r>
              <a:rPr lang="en-US" dirty="0" err="1">
                <a:solidFill>
                  <a:srgbClr val="2B2171"/>
                </a:solidFill>
                <a:latin typeface="AxiformaRegular"/>
                <a:cs typeface="Arial"/>
              </a:rPr>
              <a:t>wel</a:t>
            </a:r>
            <a:r>
              <a:rPr lang="en-US" dirty="0">
                <a:solidFill>
                  <a:srgbClr val="2B2171"/>
                </a:solidFill>
                <a:latin typeface="AxiformaRegular"/>
                <a:cs typeface="Arial"/>
              </a:rPr>
              <a:t>. Op de </a:t>
            </a:r>
            <a:r>
              <a:rPr lang="en-US" dirty="0" err="1">
                <a:solidFill>
                  <a:srgbClr val="2B2171"/>
                </a:solidFill>
                <a:latin typeface="AxiformaRegular"/>
                <a:cs typeface="Arial"/>
              </a:rPr>
              <a:t>havo</a:t>
            </a:r>
            <a:r>
              <a:rPr lang="en-US" dirty="0">
                <a:solidFill>
                  <a:srgbClr val="2B2171"/>
                </a:solidFill>
                <a:latin typeface="AxiformaRegular"/>
                <a:cs typeface="Arial"/>
              </a:rPr>
              <a:t> </a:t>
            </a:r>
            <a:r>
              <a:rPr lang="en-US" dirty="0" err="1">
                <a:solidFill>
                  <a:srgbClr val="2B2171"/>
                </a:solidFill>
                <a:latin typeface="AxiformaRegular"/>
                <a:cs typeface="Arial"/>
              </a:rPr>
              <a:t>en</a:t>
            </a:r>
            <a:r>
              <a:rPr lang="en-US" dirty="0">
                <a:solidFill>
                  <a:srgbClr val="2B2171"/>
                </a:solidFill>
                <a:latin typeface="AxiformaRegular"/>
                <a:cs typeface="Arial"/>
              </a:rPr>
              <a:t> op het </a:t>
            </a:r>
            <a:r>
              <a:rPr lang="en-US" dirty="0" err="1">
                <a:solidFill>
                  <a:srgbClr val="2B2171"/>
                </a:solidFill>
                <a:latin typeface="AxiformaRegular"/>
                <a:cs typeface="Arial"/>
              </a:rPr>
              <a:t>vwo</a:t>
            </a:r>
            <a:r>
              <a:rPr lang="en-US" dirty="0">
                <a:solidFill>
                  <a:srgbClr val="2B2171"/>
                </a:solidFill>
                <a:latin typeface="AxiformaRegular"/>
                <a:cs typeface="Arial"/>
              </a:rPr>
              <a:t> </a:t>
            </a:r>
            <a:r>
              <a:rPr lang="en-US" dirty="0" err="1">
                <a:solidFill>
                  <a:srgbClr val="2B2171"/>
                </a:solidFill>
                <a:latin typeface="AxiformaRegular"/>
                <a:cs typeface="Arial"/>
              </a:rPr>
              <a:t>moet</a:t>
            </a:r>
            <a:r>
              <a:rPr lang="en-US" dirty="0">
                <a:solidFill>
                  <a:srgbClr val="2B2171"/>
                </a:solidFill>
                <a:latin typeface="AxiformaRegular"/>
                <a:cs typeface="Arial"/>
              </a:rPr>
              <a:t> je twee extra </a:t>
            </a:r>
            <a:r>
              <a:rPr lang="en-US" dirty="0" err="1">
                <a:solidFill>
                  <a:srgbClr val="2B2171"/>
                </a:solidFill>
                <a:latin typeface="AxiformaRegular"/>
                <a:cs typeface="Arial"/>
              </a:rPr>
              <a:t>talen</a:t>
            </a:r>
            <a:r>
              <a:rPr lang="en-US" dirty="0">
                <a:solidFill>
                  <a:srgbClr val="2B2171"/>
                </a:solidFill>
                <a:latin typeface="AxiformaRegular"/>
                <a:cs typeface="Arial"/>
              </a:rPr>
              <a:t> in je </a:t>
            </a:r>
            <a:r>
              <a:rPr lang="en-US" dirty="0" err="1">
                <a:solidFill>
                  <a:srgbClr val="2B2171"/>
                </a:solidFill>
                <a:latin typeface="AxiformaRegular"/>
                <a:cs typeface="Arial"/>
              </a:rPr>
              <a:t>pakket</a:t>
            </a:r>
            <a:r>
              <a:rPr lang="en-US" dirty="0">
                <a:solidFill>
                  <a:srgbClr val="2B2171"/>
                </a:solidFill>
                <a:latin typeface="AxiformaRegular"/>
                <a:cs typeface="Arial"/>
              </a:rPr>
              <a:t> </a:t>
            </a:r>
            <a:r>
              <a:rPr lang="en-US" dirty="0" err="1">
                <a:solidFill>
                  <a:srgbClr val="2B2171"/>
                </a:solidFill>
                <a:latin typeface="AxiformaRegular"/>
                <a:cs typeface="Arial"/>
              </a:rPr>
              <a:t>hebben</a:t>
            </a:r>
            <a:r>
              <a:rPr lang="en-US" dirty="0">
                <a:solidFill>
                  <a:srgbClr val="2B2171"/>
                </a:solidFill>
                <a:latin typeface="AxiformaRegular"/>
                <a:cs typeface="Arial"/>
              </a:rPr>
              <a:t>.</a:t>
            </a:r>
          </a:p>
        </p:txBody>
      </p:sp>
    </p:spTree>
    <p:extLst>
      <p:ext uri="{BB962C8B-B14F-4D97-AF65-F5344CB8AC3E}">
        <p14:creationId xmlns:p14="http://schemas.microsoft.com/office/powerpoint/2010/main" val="21598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document, Lettertype&#10;&#10;Automatisch gegenereerde beschrijving">
            <a:extLst>
              <a:ext uri="{FF2B5EF4-FFF2-40B4-BE49-F238E27FC236}">
                <a16:creationId xmlns:a16="http://schemas.microsoft.com/office/drawing/2014/main" id="{42674B6E-00AB-8003-B5E6-CAB2F81DFC9E}"/>
              </a:ext>
            </a:extLst>
          </p:cNvPr>
          <p:cNvPicPr>
            <a:picLocks noChangeAspect="1"/>
          </p:cNvPicPr>
          <p:nvPr/>
        </p:nvPicPr>
        <p:blipFill>
          <a:blip r:embed="rId2"/>
          <a:stretch>
            <a:fillRect/>
          </a:stretch>
        </p:blipFill>
        <p:spPr>
          <a:xfrm>
            <a:off x="1555352" y="148360"/>
            <a:ext cx="5654102" cy="6561280"/>
          </a:xfrm>
          <a:prstGeom prst="rect">
            <a:avLst/>
          </a:prstGeom>
        </p:spPr>
      </p:pic>
    </p:spTree>
    <p:extLst>
      <p:ext uri="{BB962C8B-B14F-4D97-AF65-F5344CB8AC3E}">
        <p14:creationId xmlns:p14="http://schemas.microsoft.com/office/powerpoint/2010/main" val="47937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logo, Lettertype, schermopname&#10;&#10;Automatisch gegenereerde beschrijving">
            <a:extLst>
              <a:ext uri="{FF2B5EF4-FFF2-40B4-BE49-F238E27FC236}">
                <a16:creationId xmlns:a16="http://schemas.microsoft.com/office/drawing/2014/main" id="{6A56019D-2EC1-F04F-3D89-BB091DE7E5B6}"/>
              </a:ext>
            </a:extLst>
          </p:cNvPr>
          <p:cNvPicPr>
            <a:picLocks noGrp="1" noChangeAspect="1"/>
          </p:cNvPicPr>
          <p:nvPr>
            <p:ph idx="1"/>
          </p:nvPr>
        </p:nvPicPr>
        <p:blipFill>
          <a:blip r:embed="rId2"/>
          <a:stretch>
            <a:fillRect/>
          </a:stretch>
        </p:blipFill>
        <p:spPr>
          <a:xfrm>
            <a:off x="3018477" y="5195"/>
            <a:ext cx="2933700" cy="2948959"/>
          </a:xfrm>
        </p:spPr>
      </p:pic>
      <p:sp>
        <p:nvSpPr>
          <p:cNvPr id="5" name="Tijdelijke aanduiding voor inhoud 2">
            <a:extLst>
              <a:ext uri="{FF2B5EF4-FFF2-40B4-BE49-F238E27FC236}">
                <a16:creationId xmlns:a16="http://schemas.microsoft.com/office/drawing/2014/main" id="{8C00B995-0291-3F4A-6F06-1425C6A1F4EE}"/>
              </a:ext>
            </a:extLst>
          </p:cNvPr>
          <p:cNvSpPr>
            <a:spLocks noGrp="1"/>
          </p:cNvSpPr>
          <p:nvPr/>
        </p:nvSpPr>
        <p:spPr bwMode="auto">
          <a:xfrm>
            <a:off x="99674" y="2965299"/>
            <a:ext cx="9042159" cy="330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nl-NL" sz="2000" dirty="0">
                <a:ea typeface="+mn-lt"/>
                <a:cs typeface="+mn-lt"/>
              </a:rPr>
              <a:t>Economie en Maatschappij is net als Cultuur en Maatschappij een breed profiel. Waar over het algemeen bij C&amp;M meer nadruk ligt op cultuur en talen is hier meer aandacht voor economische vakken.</a:t>
            </a:r>
            <a:endParaRPr lang="nl-NL" sz="2000" dirty="0"/>
          </a:p>
          <a:p>
            <a:endParaRPr lang="nl-NL" sz="2000" dirty="0"/>
          </a:p>
          <a:p>
            <a:pPr marL="0" indent="0">
              <a:buNone/>
            </a:pPr>
            <a:r>
              <a:rPr lang="nl-NL" sz="2000" b="1" i="1" dirty="0"/>
              <a:t>Past dit profiel bij mij?</a:t>
            </a:r>
          </a:p>
          <a:p>
            <a:endParaRPr lang="nl-NL" sz="2000" dirty="0">
              <a:ea typeface="+mn-lt"/>
              <a:cs typeface="+mn-lt"/>
            </a:endParaRPr>
          </a:p>
          <a:p>
            <a:pPr marL="0" indent="0">
              <a:buNone/>
            </a:pPr>
            <a:r>
              <a:rPr lang="nl-NL" sz="2000" dirty="0">
                <a:ea typeface="+mn-lt"/>
                <a:cs typeface="+mn-lt"/>
              </a:rPr>
              <a:t>Jij hebt interesse in economie, commercie, bedrijven, handel, management, logistiek, vastgoed, makelaardij, communicatie, marketing, rechten, politicologie, veiligheid en toerisme. Het kan nuttig zijn als je ondernemend bent of houdt van organiseren. Bij E&amp;M is wiskunde (A of B) met de vakken economie en geschiedenis op havo en vwo verplicht.</a:t>
            </a:r>
            <a:endParaRPr lang="nl-NL" sz="2000" dirty="0"/>
          </a:p>
        </p:txBody>
      </p:sp>
    </p:spTree>
    <p:extLst>
      <p:ext uri="{BB962C8B-B14F-4D97-AF65-F5344CB8AC3E}">
        <p14:creationId xmlns:p14="http://schemas.microsoft.com/office/powerpoint/2010/main" val="110265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5E6DB0-E442-498D-BB21-46772F9277EC}"/>
              </a:ext>
            </a:extLst>
          </p:cNvPr>
          <p:cNvSpPr>
            <a:spLocks noGrp="1"/>
          </p:cNvSpPr>
          <p:nvPr>
            <p:ph type="title"/>
          </p:nvPr>
        </p:nvSpPr>
        <p:spPr>
          <a:xfrm>
            <a:off x="457200" y="44624"/>
            <a:ext cx="8229600" cy="1143000"/>
          </a:xfrm>
        </p:spPr>
        <p:txBody>
          <a:bodyPr/>
          <a:lstStyle/>
          <a:p>
            <a:r>
              <a:rPr lang="nl-NL" dirty="0"/>
              <a:t>Programma</a:t>
            </a:r>
          </a:p>
        </p:txBody>
      </p:sp>
      <p:graphicFrame>
        <p:nvGraphicFramePr>
          <p:cNvPr id="4" name="Tijdelijke aanduiding voor inhoud 3">
            <a:extLst>
              <a:ext uri="{FF2B5EF4-FFF2-40B4-BE49-F238E27FC236}">
                <a16:creationId xmlns:a16="http://schemas.microsoft.com/office/drawing/2014/main" id="{DDBDFF0E-CECF-4DBF-B3B5-D71EE03B7232}"/>
              </a:ext>
            </a:extLst>
          </p:cNvPr>
          <p:cNvGraphicFramePr>
            <a:graphicFrameLocks noGrp="1"/>
          </p:cNvGraphicFramePr>
          <p:nvPr>
            <p:ph idx="1"/>
            <p:extLst>
              <p:ext uri="{D42A27DB-BD31-4B8C-83A1-F6EECF244321}">
                <p14:modId xmlns:p14="http://schemas.microsoft.com/office/powerpoint/2010/main" val="1801435935"/>
              </p:ext>
            </p:extLst>
          </p:nvPr>
        </p:nvGraphicFramePr>
        <p:xfrm>
          <a:off x="354360" y="1124744"/>
          <a:ext cx="8106072" cy="4896543"/>
        </p:xfrm>
        <a:graphic>
          <a:graphicData uri="http://schemas.openxmlformats.org/drawingml/2006/table">
            <a:tbl>
              <a:tblPr/>
              <a:tblGrid>
                <a:gridCol w="1193304">
                  <a:extLst>
                    <a:ext uri="{9D8B030D-6E8A-4147-A177-3AD203B41FA5}">
                      <a16:colId xmlns:a16="http://schemas.microsoft.com/office/drawing/2014/main" val="1440874046"/>
                    </a:ext>
                  </a:extLst>
                </a:gridCol>
                <a:gridCol w="3096344">
                  <a:extLst>
                    <a:ext uri="{9D8B030D-6E8A-4147-A177-3AD203B41FA5}">
                      <a16:colId xmlns:a16="http://schemas.microsoft.com/office/drawing/2014/main" val="2309228937"/>
                    </a:ext>
                  </a:extLst>
                </a:gridCol>
                <a:gridCol w="3816424">
                  <a:extLst>
                    <a:ext uri="{9D8B030D-6E8A-4147-A177-3AD203B41FA5}">
                      <a16:colId xmlns:a16="http://schemas.microsoft.com/office/drawing/2014/main" val="1956462498"/>
                    </a:ext>
                  </a:extLst>
                </a:gridCol>
              </a:tblGrid>
              <a:tr h="493444">
                <a:tc>
                  <a:txBody>
                    <a:bodyPr/>
                    <a:lstStyle/>
                    <a:p>
                      <a:pPr algn="l" rtl="0" fontAlgn="base"/>
                      <a:endParaRPr lang="nl-NL" sz="1800" b="1" i="0" dirty="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algn="l" rtl="0" fontAlgn="base"/>
                      <a:r>
                        <a:rPr lang="nl-NL" sz="1800" b="1" i="0" dirty="0">
                          <a:ln>
                            <a:noFill/>
                          </a:ln>
                          <a:solidFill>
                            <a:srgbClr val="000000"/>
                          </a:solidFill>
                          <a:effectLst/>
                          <a:latin typeface="+mj-lt"/>
                        </a:rPr>
                        <a:t>Inhoud </a:t>
                      </a:r>
                      <a:endParaRPr lang="nl-NL" sz="1800" b="1" i="0" dirty="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algn="l" rtl="0" fontAlgn="base"/>
                      <a:r>
                        <a:rPr lang="nl-NL" sz="1800" b="1" i="0" dirty="0">
                          <a:ln>
                            <a:noFill/>
                          </a:ln>
                          <a:solidFill>
                            <a:srgbClr val="000000"/>
                          </a:solidFill>
                          <a:effectLst/>
                          <a:latin typeface="+mj-lt"/>
                        </a:rPr>
                        <a:t>Voor wie? </a:t>
                      </a:r>
                      <a:endParaRPr lang="nl-NL" sz="1800" b="1" i="0" dirty="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extLst>
                  <a:ext uri="{0D108BD9-81ED-4DB2-BD59-A6C34878D82A}">
                    <a16:rowId xmlns:a16="http://schemas.microsoft.com/office/drawing/2014/main" val="1832743089"/>
                  </a:ext>
                </a:extLst>
              </a:tr>
              <a:tr h="2011760">
                <a:tc>
                  <a:txBody>
                    <a:bodyPr/>
                    <a:lstStyle/>
                    <a:p>
                      <a:pPr algn="l" rtl="0" fontAlgn="base"/>
                      <a:r>
                        <a:rPr lang="nl-NL" sz="1800" b="0" i="0" dirty="0">
                          <a:ln>
                            <a:noFill/>
                          </a:ln>
                          <a:solidFill>
                            <a:srgbClr val="000000"/>
                          </a:solidFill>
                          <a:effectLst/>
                          <a:latin typeface="+mj-lt"/>
                        </a:rPr>
                        <a:t> deel 1</a:t>
                      </a:r>
                      <a:endParaRPr lang="nl-NL" sz="1800" b="0" i="0" dirty="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algn="l" rtl="0" fontAlgn="base"/>
                      <a:r>
                        <a:rPr lang="nl-NL" sz="1800" b="0" i="0" dirty="0">
                          <a:ln>
                            <a:noFill/>
                          </a:ln>
                          <a:solidFill>
                            <a:srgbClr val="000000"/>
                          </a:solidFill>
                          <a:effectLst/>
                          <a:latin typeface="+mj-lt"/>
                        </a:rPr>
                        <a:t>Het campustraject: toelating, procedure, inhoud, verschil wel/niet klas 11 </a:t>
                      </a:r>
                      <a:endParaRPr lang="nl-NL" sz="1800" b="0" i="0" dirty="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algn="l" rtl="0" fontAlgn="base"/>
                      <a:r>
                        <a:rPr lang="nl-NL" sz="1800" b="0" i="0" dirty="0">
                          <a:ln>
                            <a:noFill/>
                          </a:ln>
                          <a:solidFill>
                            <a:srgbClr val="000000"/>
                          </a:solidFill>
                          <a:effectLst/>
                          <a:latin typeface="+mj-lt"/>
                        </a:rPr>
                        <a:t>Leerlingen die een overstap naar havo/vwo 4 overwegen, met of zonder klas 11 </a:t>
                      </a:r>
                      <a:endParaRPr lang="nl-NL" sz="1800" b="0" i="0" dirty="0">
                        <a:ln>
                          <a:noFill/>
                        </a:ln>
                        <a:effectLst/>
                        <a:latin typeface="+mj-lt"/>
                      </a:endParaRPr>
                    </a:p>
                    <a:p>
                      <a:pPr algn="l" rtl="0" fontAlgn="base"/>
                      <a:r>
                        <a:rPr lang="nl-NL" sz="1800" b="0" i="0" dirty="0">
                          <a:ln>
                            <a:noFill/>
                          </a:ln>
                          <a:solidFill>
                            <a:srgbClr val="000000"/>
                          </a:solidFill>
                          <a:effectLst/>
                          <a:latin typeface="+mj-lt"/>
                        </a:rPr>
                        <a:t> </a:t>
                      </a:r>
                      <a:endParaRPr lang="nl-NL" sz="1800" b="0" i="0" dirty="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extLst>
                  <a:ext uri="{0D108BD9-81ED-4DB2-BD59-A6C34878D82A}">
                    <a16:rowId xmlns:a16="http://schemas.microsoft.com/office/drawing/2014/main" val="845064903"/>
                  </a:ext>
                </a:extLst>
              </a:tr>
              <a:tr h="2391339">
                <a:tc>
                  <a:txBody>
                    <a:bodyPr/>
                    <a:lstStyle/>
                    <a:p>
                      <a:pPr algn="l" rtl="0" fontAlgn="base"/>
                      <a:r>
                        <a:rPr lang="nl-NL" sz="1800" b="0" i="0" dirty="0">
                          <a:ln>
                            <a:noFill/>
                          </a:ln>
                          <a:solidFill>
                            <a:srgbClr val="000000"/>
                          </a:solidFill>
                          <a:effectLst/>
                          <a:latin typeface="+mj-lt"/>
                        </a:rPr>
                        <a:t>Deel 2</a:t>
                      </a:r>
                      <a:endParaRPr lang="nl-NL" sz="1800" b="0" i="0" dirty="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algn="l" rtl="0" fontAlgn="base"/>
                      <a:r>
                        <a:rPr lang="nl-NL" sz="1800" b="0" i="0" dirty="0">
                          <a:ln>
                            <a:noFill/>
                          </a:ln>
                          <a:solidFill>
                            <a:srgbClr val="000000"/>
                          </a:solidFill>
                          <a:effectLst/>
                          <a:latin typeface="+mj-lt"/>
                        </a:rPr>
                        <a:t>In gesprek met leerlingen over het campustraject en het verschil tussen </a:t>
                      </a:r>
                      <a:r>
                        <a:rPr lang="nl-NL" sz="1800" b="0" i="0" dirty="0" err="1">
                          <a:ln>
                            <a:noFill/>
                          </a:ln>
                          <a:solidFill>
                            <a:srgbClr val="000000"/>
                          </a:solidFill>
                          <a:effectLst/>
                          <a:latin typeface="+mj-lt"/>
                        </a:rPr>
                        <a:t>Markenhage</a:t>
                      </a:r>
                      <a:r>
                        <a:rPr lang="nl-NL" sz="1800" b="0" i="0" dirty="0">
                          <a:ln>
                            <a:noFill/>
                          </a:ln>
                          <a:solidFill>
                            <a:srgbClr val="000000"/>
                          </a:solidFill>
                          <a:effectLst/>
                          <a:latin typeface="+mj-lt"/>
                        </a:rPr>
                        <a:t> en Michaël </a:t>
                      </a:r>
                      <a:endParaRPr lang="nl-NL" sz="1800" b="0" i="0" dirty="0">
                        <a:ln>
                          <a:noFill/>
                        </a:ln>
                        <a:effectLst/>
                        <a:latin typeface="+mj-lt"/>
                      </a:endParaRPr>
                    </a:p>
                    <a:p>
                      <a:pPr algn="l" rtl="0" fontAlgn="base"/>
                      <a:endParaRPr lang="nl-NL" sz="1800" b="0" i="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algn="l" rtl="0" fontAlgn="base"/>
                      <a:r>
                        <a:rPr lang="nl-NL" sz="1800" b="0" i="0" dirty="0">
                          <a:ln>
                            <a:noFill/>
                          </a:ln>
                          <a:solidFill>
                            <a:srgbClr val="000000"/>
                          </a:solidFill>
                          <a:effectLst/>
                          <a:latin typeface="+mj-lt"/>
                        </a:rPr>
                        <a:t>Leerlingen die een overstap naar havo/vwo 4 overwegen, met of zonder klas 11 </a:t>
                      </a:r>
                      <a:endParaRPr lang="nl-NL" sz="1800" b="0" i="0" dirty="0">
                        <a:ln>
                          <a:noFill/>
                        </a:ln>
                        <a:effectLst/>
                        <a:latin typeface="+mj-lt"/>
                      </a:endParaRPr>
                    </a:p>
                  </a:txBody>
                  <a:tcPr marL="82290" marR="82290" marT="41145" marB="411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extLst>
                  <a:ext uri="{0D108BD9-81ED-4DB2-BD59-A6C34878D82A}">
                    <a16:rowId xmlns:a16="http://schemas.microsoft.com/office/drawing/2014/main" val="3199279652"/>
                  </a:ext>
                </a:extLst>
              </a:tr>
            </a:tbl>
          </a:graphicData>
        </a:graphic>
      </p:graphicFrame>
    </p:spTree>
    <p:extLst>
      <p:ext uri="{BB962C8B-B14F-4D97-AF65-F5344CB8AC3E}">
        <p14:creationId xmlns:p14="http://schemas.microsoft.com/office/powerpoint/2010/main" val="424125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schermopname, Lettertype, document&#10;&#10;Automatisch gegenereerde beschrijving">
            <a:extLst>
              <a:ext uri="{FF2B5EF4-FFF2-40B4-BE49-F238E27FC236}">
                <a16:creationId xmlns:a16="http://schemas.microsoft.com/office/drawing/2014/main" id="{23267850-D4A5-88D3-E1BD-72061324A5B8}"/>
              </a:ext>
            </a:extLst>
          </p:cNvPr>
          <p:cNvPicPr>
            <a:picLocks noGrp="1" noChangeAspect="1"/>
          </p:cNvPicPr>
          <p:nvPr>
            <p:ph idx="1"/>
          </p:nvPr>
        </p:nvPicPr>
        <p:blipFill>
          <a:blip r:embed="rId2"/>
          <a:stretch>
            <a:fillRect/>
          </a:stretch>
        </p:blipFill>
        <p:spPr>
          <a:xfrm>
            <a:off x="13001" y="766935"/>
            <a:ext cx="9128831" cy="4892399"/>
          </a:xfrm>
        </p:spPr>
      </p:pic>
    </p:spTree>
    <p:extLst>
      <p:ext uri="{BB962C8B-B14F-4D97-AF65-F5344CB8AC3E}">
        <p14:creationId xmlns:p14="http://schemas.microsoft.com/office/powerpoint/2010/main" val="2423300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1" descr="Afbeelding met tekst, logo, schermopname, Lettertype&#10;&#10;Automatisch gegenereerde beschrijving">
            <a:extLst>
              <a:ext uri="{FF2B5EF4-FFF2-40B4-BE49-F238E27FC236}">
                <a16:creationId xmlns:a16="http://schemas.microsoft.com/office/drawing/2014/main" id="{7D82C49C-FF8E-46CB-4A3B-6962EF31F839}"/>
              </a:ext>
            </a:extLst>
          </p:cNvPr>
          <p:cNvPicPr>
            <a:picLocks noGrp="1" noChangeAspect="1"/>
          </p:cNvPicPr>
          <p:nvPr>
            <p:ph idx="1"/>
          </p:nvPr>
        </p:nvPicPr>
        <p:blipFill>
          <a:blip r:embed="rId2"/>
          <a:stretch>
            <a:fillRect/>
          </a:stretch>
        </p:blipFill>
        <p:spPr>
          <a:xfrm>
            <a:off x="2918865" y="4924"/>
            <a:ext cx="3124200" cy="3073710"/>
          </a:xfrm>
        </p:spPr>
      </p:pic>
      <p:sp>
        <p:nvSpPr>
          <p:cNvPr id="3" name="Tekstvak 2">
            <a:extLst>
              <a:ext uri="{FF2B5EF4-FFF2-40B4-BE49-F238E27FC236}">
                <a16:creationId xmlns:a16="http://schemas.microsoft.com/office/drawing/2014/main" id="{4B10E1FE-9E39-536C-073C-19319265AAAB}"/>
              </a:ext>
            </a:extLst>
          </p:cNvPr>
          <p:cNvSpPr txBox="1"/>
          <p:nvPr/>
        </p:nvSpPr>
        <p:spPr>
          <a:xfrm>
            <a:off x="135542" y="3200400"/>
            <a:ext cx="88931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err="1">
                <a:latin typeface="AxiformaRegular"/>
                <a:cs typeface="Arial"/>
              </a:rPr>
              <a:t>Natuur</a:t>
            </a:r>
            <a:r>
              <a:rPr lang="en-US" sz="2000" dirty="0">
                <a:latin typeface="AxiformaRegular"/>
                <a:cs typeface="Arial"/>
              </a:rPr>
              <a:t> </a:t>
            </a:r>
            <a:r>
              <a:rPr lang="en-US" sz="2000" err="1">
                <a:latin typeface="AxiformaRegular"/>
                <a:cs typeface="Arial"/>
              </a:rPr>
              <a:t>en</a:t>
            </a:r>
            <a:r>
              <a:rPr lang="en-US" sz="2000" dirty="0">
                <a:latin typeface="AxiformaRegular"/>
                <a:cs typeface="Arial"/>
              </a:rPr>
              <a:t> </a:t>
            </a:r>
            <a:r>
              <a:rPr lang="en-US" sz="2000" err="1">
                <a:latin typeface="AxiformaRegular"/>
                <a:cs typeface="Arial"/>
              </a:rPr>
              <a:t>Gezondheid</a:t>
            </a:r>
            <a:r>
              <a:rPr lang="en-US" sz="2000" dirty="0">
                <a:latin typeface="AxiformaRegular"/>
                <a:cs typeface="Arial"/>
              </a:rPr>
              <a:t> is </a:t>
            </a:r>
            <a:r>
              <a:rPr lang="en-US" sz="2000" err="1">
                <a:latin typeface="AxiformaRegular"/>
                <a:cs typeface="Arial"/>
              </a:rPr>
              <a:t>gericht</a:t>
            </a:r>
            <a:r>
              <a:rPr lang="en-US" sz="2000" dirty="0">
                <a:latin typeface="AxiformaRegular"/>
                <a:cs typeface="Arial"/>
              </a:rPr>
              <a:t> op </a:t>
            </a:r>
            <a:r>
              <a:rPr lang="en-US" sz="2000" err="1">
                <a:latin typeface="AxiformaRegular"/>
                <a:cs typeface="Arial"/>
              </a:rPr>
              <a:t>medische</a:t>
            </a:r>
            <a:r>
              <a:rPr lang="en-US" sz="2000" dirty="0">
                <a:latin typeface="AxiformaRegular"/>
                <a:cs typeface="Arial"/>
              </a:rPr>
              <a:t> </a:t>
            </a:r>
            <a:r>
              <a:rPr lang="en-US" sz="2000" err="1">
                <a:latin typeface="AxiformaRegular"/>
                <a:cs typeface="Arial"/>
              </a:rPr>
              <a:t>en</a:t>
            </a:r>
            <a:r>
              <a:rPr lang="en-US" sz="2000" dirty="0">
                <a:latin typeface="AxiformaRegular"/>
                <a:cs typeface="Arial"/>
              </a:rPr>
              <a:t> </a:t>
            </a:r>
            <a:r>
              <a:rPr lang="en-US" sz="2000" err="1">
                <a:latin typeface="AxiformaRegular"/>
                <a:cs typeface="Arial"/>
              </a:rPr>
              <a:t>biologische</a:t>
            </a:r>
            <a:r>
              <a:rPr lang="en-US" sz="2000" dirty="0">
                <a:latin typeface="AxiformaRegular"/>
                <a:cs typeface="Arial"/>
              </a:rPr>
              <a:t> </a:t>
            </a:r>
            <a:r>
              <a:rPr lang="en-US" sz="2000" err="1">
                <a:latin typeface="AxiformaRegular"/>
                <a:cs typeface="Arial"/>
              </a:rPr>
              <a:t>richtingen</a:t>
            </a:r>
            <a:r>
              <a:rPr lang="en-US" sz="2000" dirty="0">
                <a:latin typeface="AxiformaRegular"/>
                <a:cs typeface="Arial"/>
              </a:rPr>
              <a:t>. Je </a:t>
            </a:r>
            <a:r>
              <a:rPr lang="en-US" sz="2000" err="1">
                <a:latin typeface="AxiformaRegular"/>
                <a:cs typeface="Arial"/>
              </a:rPr>
              <a:t>kunt</a:t>
            </a:r>
            <a:r>
              <a:rPr lang="en-US" sz="2000" dirty="0">
                <a:latin typeface="AxiformaRegular"/>
                <a:cs typeface="Arial"/>
              </a:rPr>
              <a:t> met </a:t>
            </a:r>
            <a:r>
              <a:rPr lang="en-US" sz="2000" err="1">
                <a:latin typeface="AxiformaRegular"/>
                <a:cs typeface="Arial"/>
              </a:rPr>
              <a:t>dit</a:t>
            </a:r>
            <a:r>
              <a:rPr lang="en-US" sz="2000" dirty="0">
                <a:latin typeface="AxiformaRegular"/>
                <a:cs typeface="Arial"/>
              </a:rPr>
              <a:t> </a:t>
            </a:r>
            <a:r>
              <a:rPr lang="en-US" sz="2000" err="1">
                <a:latin typeface="AxiformaRegular"/>
                <a:cs typeface="Arial"/>
              </a:rPr>
              <a:t>profiel</a:t>
            </a:r>
            <a:r>
              <a:rPr lang="en-US" sz="2000" dirty="0">
                <a:latin typeface="AxiformaRegular"/>
                <a:cs typeface="Arial"/>
              </a:rPr>
              <a:t> </a:t>
            </a:r>
            <a:r>
              <a:rPr lang="en-US" sz="2000" err="1">
                <a:latin typeface="AxiformaRegular"/>
                <a:cs typeface="Arial"/>
              </a:rPr>
              <a:t>ook</a:t>
            </a:r>
            <a:r>
              <a:rPr lang="en-US" sz="2000" dirty="0">
                <a:latin typeface="AxiformaRegular"/>
                <a:cs typeface="Arial"/>
              </a:rPr>
              <a:t> de </a:t>
            </a:r>
            <a:r>
              <a:rPr lang="en-US" sz="2000" err="1">
                <a:latin typeface="AxiformaRegular"/>
                <a:cs typeface="Arial"/>
              </a:rPr>
              <a:t>meer</a:t>
            </a:r>
            <a:r>
              <a:rPr lang="en-US" sz="2000" dirty="0">
                <a:latin typeface="AxiformaRegular"/>
                <a:cs typeface="Arial"/>
              </a:rPr>
              <a:t> </a:t>
            </a:r>
            <a:r>
              <a:rPr lang="en-US" sz="2000" err="1">
                <a:latin typeface="AxiformaRegular"/>
                <a:cs typeface="Arial"/>
              </a:rPr>
              <a:t>technische</a:t>
            </a:r>
            <a:r>
              <a:rPr lang="en-US" sz="2000" dirty="0">
                <a:latin typeface="AxiformaRegular"/>
                <a:cs typeface="Arial"/>
              </a:rPr>
              <a:t> </a:t>
            </a:r>
            <a:r>
              <a:rPr lang="en-US" sz="2000" err="1">
                <a:latin typeface="AxiformaRegular"/>
                <a:cs typeface="Arial"/>
              </a:rPr>
              <a:t>en</a:t>
            </a:r>
            <a:r>
              <a:rPr lang="en-US" sz="2000" dirty="0">
                <a:latin typeface="AxiformaRegular"/>
                <a:cs typeface="Arial"/>
              </a:rPr>
              <a:t> </a:t>
            </a:r>
            <a:r>
              <a:rPr lang="en-US" sz="2000" err="1">
                <a:latin typeface="AxiformaRegular"/>
                <a:cs typeface="Arial"/>
              </a:rPr>
              <a:t>natuurwetenschappelijke</a:t>
            </a:r>
            <a:r>
              <a:rPr lang="en-US" sz="2000" dirty="0">
                <a:latin typeface="AxiformaRegular"/>
                <a:cs typeface="Arial"/>
              </a:rPr>
              <a:t> </a:t>
            </a:r>
            <a:r>
              <a:rPr lang="en-US" sz="2000" err="1">
                <a:latin typeface="AxiformaRegular"/>
                <a:cs typeface="Arial"/>
              </a:rPr>
              <a:t>kant</a:t>
            </a:r>
            <a:r>
              <a:rPr lang="en-US" sz="2000" dirty="0">
                <a:latin typeface="AxiformaRegular"/>
                <a:cs typeface="Arial"/>
              </a:rPr>
              <a:t> op door </a:t>
            </a:r>
            <a:r>
              <a:rPr lang="en-US" sz="2000" err="1">
                <a:latin typeface="AxiformaRegular"/>
                <a:cs typeface="Arial"/>
              </a:rPr>
              <a:t>bepaalde</a:t>
            </a:r>
            <a:r>
              <a:rPr lang="en-US" sz="2000" dirty="0">
                <a:latin typeface="AxiformaRegular"/>
                <a:cs typeface="Arial"/>
              </a:rPr>
              <a:t> </a:t>
            </a:r>
            <a:r>
              <a:rPr lang="en-US" sz="2000" err="1">
                <a:latin typeface="AxiformaRegular"/>
                <a:cs typeface="Arial"/>
              </a:rPr>
              <a:t>vakken</a:t>
            </a:r>
            <a:r>
              <a:rPr lang="en-US" sz="2000" dirty="0">
                <a:latin typeface="AxiformaRegular"/>
                <a:cs typeface="Arial"/>
              </a:rPr>
              <a:t> (</a:t>
            </a:r>
            <a:r>
              <a:rPr lang="en-US" sz="2000" err="1">
                <a:latin typeface="AxiformaRegular"/>
                <a:cs typeface="Arial"/>
              </a:rPr>
              <a:t>wiskunde</a:t>
            </a:r>
            <a:r>
              <a:rPr lang="en-US" sz="2000" dirty="0">
                <a:latin typeface="AxiformaRegular"/>
                <a:cs typeface="Arial"/>
              </a:rPr>
              <a:t> B </a:t>
            </a:r>
            <a:r>
              <a:rPr lang="en-US" sz="2000" err="1">
                <a:latin typeface="AxiformaRegular"/>
                <a:cs typeface="Arial"/>
              </a:rPr>
              <a:t>en</a:t>
            </a:r>
            <a:r>
              <a:rPr lang="en-US" sz="2000" dirty="0">
                <a:latin typeface="AxiformaRegular"/>
                <a:cs typeface="Arial"/>
              </a:rPr>
              <a:t>/of </a:t>
            </a:r>
            <a:r>
              <a:rPr lang="en-US" sz="2000" err="1">
                <a:latin typeface="AxiformaRegular"/>
                <a:cs typeface="Arial"/>
              </a:rPr>
              <a:t>natuurkunde</a:t>
            </a:r>
            <a:r>
              <a:rPr lang="en-US" sz="2000" dirty="0">
                <a:latin typeface="AxiformaRegular"/>
                <a:cs typeface="Arial"/>
              </a:rPr>
              <a:t>) </a:t>
            </a:r>
            <a:r>
              <a:rPr lang="en-US" sz="2000" err="1">
                <a:latin typeface="AxiformaRegular"/>
                <a:cs typeface="Arial"/>
              </a:rPr>
              <a:t>te</a:t>
            </a:r>
            <a:r>
              <a:rPr lang="en-US" sz="2000" dirty="0">
                <a:latin typeface="AxiformaRegular"/>
                <a:cs typeface="Arial"/>
              </a:rPr>
              <a:t> </a:t>
            </a:r>
            <a:r>
              <a:rPr lang="en-US" sz="2000" err="1">
                <a:latin typeface="AxiformaRegular"/>
                <a:cs typeface="Arial"/>
              </a:rPr>
              <a:t>kiezen</a:t>
            </a:r>
            <a:r>
              <a:rPr lang="en-US" sz="2000" dirty="0">
                <a:latin typeface="AxiformaRegular"/>
                <a:cs typeface="Arial"/>
              </a:rPr>
              <a:t>.</a:t>
            </a:r>
          </a:p>
          <a:p>
            <a:endParaRPr lang="en-US" sz="2000" dirty="0">
              <a:latin typeface="AxiformaRegular"/>
              <a:cs typeface="Arial"/>
            </a:endParaRPr>
          </a:p>
          <a:p>
            <a:r>
              <a:rPr lang="en-US" sz="2000" b="1" i="1" dirty="0">
                <a:latin typeface="AxiformaBold"/>
                <a:cs typeface="Arial"/>
              </a:rPr>
              <a:t>Past </a:t>
            </a:r>
            <a:r>
              <a:rPr lang="en-US" sz="2000" b="1" i="1" err="1">
                <a:latin typeface="AxiformaBold"/>
                <a:cs typeface="Arial"/>
              </a:rPr>
              <a:t>dit</a:t>
            </a:r>
            <a:r>
              <a:rPr lang="en-US" sz="2000" b="1" i="1" dirty="0">
                <a:latin typeface="AxiformaBold"/>
                <a:cs typeface="Arial"/>
              </a:rPr>
              <a:t> </a:t>
            </a:r>
            <a:r>
              <a:rPr lang="en-US" sz="2000" b="1" i="1" err="1">
                <a:latin typeface="AxiformaBold"/>
                <a:cs typeface="Arial"/>
              </a:rPr>
              <a:t>profiel</a:t>
            </a:r>
            <a:r>
              <a:rPr lang="en-US" sz="2000" b="1" i="1" dirty="0">
                <a:latin typeface="AxiformaBold"/>
                <a:cs typeface="Arial"/>
              </a:rPr>
              <a:t> </a:t>
            </a:r>
            <a:r>
              <a:rPr lang="en-US" sz="2000" b="1" i="1" err="1">
                <a:latin typeface="AxiformaBold"/>
                <a:cs typeface="Arial"/>
              </a:rPr>
              <a:t>bij</a:t>
            </a:r>
            <a:r>
              <a:rPr lang="en-US" sz="2000" b="1" i="1" dirty="0">
                <a:latin typeface="AxiformaBold"/>
                <a:cs typeface="Arial"/>
              </a:rPr>
              <a:t> </a:t>
            </a:r>
            <a:r>
              <a:rPr lang="en-US" sz="2000" b="1" i="1" err="1">
                <a:latin typeface="AxiformaBold"/>
                <a:cs typeface="Arial"/>
              </a:rPr>
              <a:t>mij</a:t>
            </a:r>
            <a:r>
              <a:rPr lang="en-US" sz="2000" b="1" i="1" dirty="0">
                <a:latin typeface="AxiformaBold"/>
                <a:cs typeface="Arial"/>
              </a:rPr>
              <a:t>?</a:t>
            </a:r>
          </a:p>
          <a:p>
            <a:endParaRPr lang="en-US" sz="2000" b="1" dirty="0">
              <a:latin typeface="AxiformaBold"/>
              <a:cs typeface="Arial"/>
            </a:endParaRPr>
          </a:p>
          <a:p>
            <a:r>
              <a:rPr lang="en-US" sz="2000" err="1">
                <a:latin typeface="AxiformaRegular"/>
                <a:cs typeface="Arial"/>
              </a:rPr>
              <a:t>Jij</a:t>
            </a:r>
            <a:r>
              <a:rPr lang="en-US" sz="2000" dirty="0">
                <a:latin typeface="AxiformaRegular"/>
                <a:cs typeface="Arial"/>
              </a:rPr>
              <a:t> </a:t>
            </a:r>
            <a:r>
              <a:rPr lang="en-US" sz="2000" err="1">
                <a:latin typeface="AxiformaRegular"/>
                <a:cs typeface="Arial"/>
              </a:rPr>
              <a:t>hebt</a:t>
            </a:r>
            <a:r>
              <a:rPr lang="en-US" sz="2000" dirty="0">
                <a:latin typeface="AxiformaRegular"/>
                <a:cs typeface="Arial"/>
              </a:rPr>
              <a:t> </a:t>
            </a:r>
            <a:r>
              <a:rPr lang="en-US" sz="2000" err="1">
                <a:latin typeface="AxiformaRegular"/>
                <a:cs typeface="Arial"/>
              </a:rPr>
              <a:t>belangstelling</a:t>
            </a:r>
            <a:r>
              <a:rPr lang="en-US" sz="2000" dirty="0">
                <a:latin typeface="AxiformaRegular"/>
                <a:cs typeface="Arial"/>
              </a:rPr>
              <a:t> </a:t>
            </a:r>
            <a:r>
              <a:rPr lang="en-US" sz="2000" err="1">
                <a:latin typeface="AxiformaRegular"/>
                <a:cs typeface="Arial"/>
              </a:rPr>
              <a:t>voor</a:t>
            </a:r>
            <a:r>
              <a:rPr lang="en-US" sz="2000" dirty="0">
                <a:latin typeface="AxiformaRegular"/>
                <a:cs typeface="Arial"/>
              </a:rPr>
              <a:t> </a:t>
            </a:r>
            <a:r>
              <a:rPr lang="en-US" sz="2000" err="1">
                <a:latin typeface="AxiformaRegular"/>
                <a:cs typeface="Arial"/>
              </a:rPr>
              <a:t>gezondheidszorg</a:t>
            </a:r>
            <a:r>
              <a:rPr lang="en-US" sz="2000" dirty="0">
                <a:latin typeface="AxiformaRegular"/>
                <a:cs typeface="Arial"/>
              </a:rPr>
              <a:t>, </a:t>
            </a:r>
            <a:r>
              <a:rPr lang="en-US" sz="2000" err="1">
                <a:latin typeface="AxiformaRegular"/>
                <a:cs typeface="Arial"/>
              </a:rPr>
              <a:t>mensen</a:t>
            </a:r>
            <a:r>
              <a:rPr lang="en-US" sz="2000" dirty="0">
                <a:latin typeface="AxiformaRegular"/>
                <a:cs typeface="Arial"/>
              </a:rPr>
              <a:t>, </a:t>
            </a:r>
            <a:r>
              <a:rPr lang="en-US" sz="2000" err="1">
                <a:latin typeface="AxiformaRegular"/>
                <a:cs typeface="Arial"/>
              </a:rPr>
              <a:t>dieren</a:t>
            </a:r>
            <a:r>
              <a:rPr lang="en-US" sz="2000" dirty="0">
                <a:latin typeface="AxiformaRegular"/>
                <a:cs typeface="Arial"/>
              </a:rPr>
              <a:t> </a:t>
            </a:r>
            <a:r>
              <a:rPr lang="en-US" sz="2000" err="1">
                <a:latin typeface="AxiformaRegular"/>
                <a:cs typeface="Arial"/>
              </a:rPr>
              <a:t>en</a:t>
            </a:r>
            <a:r>
              <a:rPr lang="en-US" sz="2000" dirty="0">
                <a:latin typeface="AxiformaRegular"/>
                <a:cs typeface="Arial"/>
              </a:rPr>
              <a:t> </a:t>
            </a:r>
            <a:r>
              <a:rPr lang="en-US" sz="2000" err="1">
                <a:latin typeface="AxiformaRegular"/>
                <a:cs typeface="Arial"/>
              </a:rPr>
              <a:t>planten</a:t>
            </a:r>
            <a:r>
              <a:rPr lang="en-US" sz="2000" dirty="0">
                <a:latin typeface="AxiformaRegular"/>
                <a:cs typeface="Arial"/>
              </a:rPr>
              <a:t> of </a:t>
            </a:r>
            <a:r>
              <a:rPr lang="en-US" sz="2000" err="1">
                <a:latin typeface="AxiformaRegular"/>
                <a:cs typeface="Arial"/>
              </a:rPr>
              <a:t>bijvoorbeeld</a:t>
            </a:r>
            <a:r>
              <a:rPr lang="en-US" sz="2000" dirty="0">
                <a:latin typeface="AxiformaRegular"/>
                <a:cs typeface="Arial"/>
              </a:rPr>
              <a:t> de </a:t>
            </a:r>
            <a:r>
              <a:rPr lang="en-US" sz="2000" err="1">
                <a:latin typeface="AxiformaRegular"/>
                <a:cs typeface="Arial"/>
              </a:rPr>
              <a:t>voedselvoorziening</a:t>
            </a:r>
            <a:r>
              <a:rPr lang="en-US" sz="2000" dirty="0">
                <a:latin typeface="AxiformaRegular"/>
                <a:cs typeface="Arial"/>
              </a:rPr>
              <a:t>. Je bent </a:t>
            </a:r>
            <a:r>
              <a:rPr lang="en-US" sz="2000" err="1">
                <a:latin typeface="AxiformaRegular"/>
                <a:cs typeface="Arial"/>
              </a:rPr>
              <a:t>nieuwsgierig</a:t>
            </a:r>
            <a:r>
              <a:rPr lang="en-US" sz="2000" dirty="0">
                <a:latin typeface="AxiformaRegular"/>
                <a:cs typeface="Arial"/>
              </a:rPr>
              <a:t>, </a:t>
            </a:r>
            <a:r>
              <a:rPr lang="en-US" sz="2000" err="1">
                <a:latin typeface="AxiformaRegular"/>
                <a:cs typeface="Arial"/>
              </a:rPr>
              <a:t>goed</a:t>
            </a:r>
            <a:r>
              <a:rPr lang="en-US" sz="2000" dirty="0">
                <a:latin typeface="AxiformaRegular"/>
                <a:cs typeface="Arial"/>
              </a:rPr>
              <a:t> in </a:t>
            </a:r>
            <a:r>
              <a:rPr lang="en-US" sz="2000" err="1">
                <a:latin typeface="AxiformaRegular"/>
                <a:cs typeface="Arial"/>
              </a:rPr>
              <a:t>exacte</a:t>
            </a:r>
            <a:r>
              <a:rPr lang="en-US" sz="2000" dirty="0">
                <a:latin typeface="AxiformaRegular"/>
                <a:cs typeface="Arial"/>
              </a:rPr>
              <a:t> </a:t>
            </a:r>
            <a:r>
              <a:rPr lang="en-US" sz="2000" err="1">
                <a:latin typeface="AxiformaRegular"/>
                <a:cs typeface="Arial"/>
              </a:rPr>
              <a:t>vakken</a:t>
            </a:r>
            <a:r>
              <a:rPr lang="en-US" sz="2000" dirty="0">
                <a:latin typeface="AxiformaRegular"/>
                <a:cs typeface="Arial"/>
              </a:rPr>
              <a:t> </a:t>
            </a:r>
            <a:r>
              <a:rPr lang="en-US" sz="2000" err="1">
                <a:latin typeface="AxiformaRegular"/>
                <a:cs typeface="Arial"/>
              </a:rPr>
              <a:t>en</a:t>
            </a:r>
            <a:r>
              <a:rPr lang="en-US" sz="2000" dirty="0">
                <a:latin typeface="AxiformaRegular"/>
                <a:cs typeface="Arial"/>
              </a:rPr>
              <a:t> wilt </a:t>
            </a:r>
            <a:r>
              <a:rPr lang="en-US" sz="2000" err="1">
                <a:latin typeface="AxiformaRegular"/>
                <a:cs typeface="Arial"/>
              </a:rPr>
              <a:t>graag</a:t>
            </a:r>
            <a:r>
              <a:rPr lang="en-US" sz="2000" dirty="0">
                <a:latin typeface="AxiformaRegular"/>
                <a:cs typeface="Arial"/>
              </a:rPr>
              <a:t> </a:t>
            </a:r>
            <a:r>
              <a:rPr lang="en-US" sz="2000" err="1">
                <a:latin typeface="AxiformaRegular"/>
                <a:cs typeface="Arial"/>
              </a:rPr>
              <a:t>weten</a:t>
            </a:r>
            <a:r>
              <a:rPr lang="en-US" sz="2000" dirty="0">
                <a:latin typeface="AxiformaRegular"/>
                <a:cs typeface="Arial"/>
              </a:rPr>
              <a:t> hoe </a:t>
            </a:r>
            <a:r>
              <a:rPr lang="en-US" sz="2000" err="1">
                <a:latin typeface="AxiformaRegular"/>
                <a:cs typeface="Arial"/>
              </a:rPr>
              <a:t>dingen</a:t>
            </a:r>
            <a:r>
              <a:rPr lang="en-US" sz="2000" dirty="0">
                <a:latin typeface="AxiformaRegular"/>
                <a:cs typeface="Arial"/>
              </a:rPr>
              <a:t> </a:t>
            </a:r>
            <a:r>
              <a:rPr lang="en-US" sz="2000" err="1">
                <a:latin typeface="AxiformaRegular"/>
                <a:cs typeface="Arial"/>
              </a:rPr>
              <a:t>ontstaan</a:t>
            </a:r>
            <a:r>
              <a:rPr lang="en-US" sz="2000" dirty="0">
                <a:latin typeface="AxiformaRegular"/>
                <a:cs typeface="Arial"/>
              </a:rPr>
              <a:t> </a:t>
            </a:r>
            <a:r>
              <a:rPr lang="en-US" sz="2000" err="1">
                <a:latin typeface="AxiformaRegular"/>
                <a:cs typeface="Arial"/>
              </a:rPr>
              <a:t>en</a:t>
            </a:r>
            <a:r>
              <a:rPr lang="en-US" sz="2000" dirty="0">
                <a:latin typeface="AxiformaRegular"/>
                <a:cs typeface="Arial"/>
              </a:rPr>
              <a:t> hoe ze </a:t>
            </a:r>
            <a:r>
              <a:rPr lang="en-US" sz="2000" err="1">
                <a:latin typeface="AxiformaRegular"/>
                <a:cs typeface="Arial"/>
              </a:rPr>
              <a:t>werken</a:t>
            </a:r>
            <a:r>
              <a:rPr lang="en-US" sz="2000" dirty="0">
                <a:latin typeface="AxiformaRegular"/>
                <a:cs typeface="Arial"/>
              </a:rPr>
              <a:t>.</a:t>
            </a:r>
          </a:p>
        </p:txBody>
      </p:sp>
    </p:spTree>
    <p:extLst>
      <p:ext uri="{BB962C8B-B14F-4D97-AF65-F5344CB8AC3E}">
        <p14:creationId xmlns:p14="http://schemas.microsoft.com/office/powerpoint/2010/main" val="2725259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schermopname, Lettertype&#10;&#10;Automatisch gegenereerde beschrijving">
            <a:extLst>
              <a:ext uri="{FF2B5EF4-FFF2-40B4-BE49-F238E27FC236}">
                <a16:creationId xmlns:a16="http://schemas.microsoft.com/office/drawing/2014/main" id="{11B8D4BA-6E82-B033-FE5C-703D627FC35C}"/>
              </a:ext>
            </a:extLst>
          </p:cNvPr>
          <p:cNvPicPr>
            <a:picLocks noGrp="1" noChangeAspect="1"/>
          </p:cNvPicPr>
          <p:nvPr>
            <p:ph idx="1"/>
          </p:nvPr>
        </p:nvPicPr>
        <p:blipFill>
          <a:blip r:embed="rId2"/>
          <a:stretch>
            <a:fillRect/>
          </a:stretch>
        </p:blipFill>
        <p:spPr>
          <a:xfrm>
            <a:off x="2024" y="1146643"/>
            <a:ext cx="9129838" cy="4694679"/>
          </a:xfrm>
        </p:spPr>
      </p:pic>
    </p:spTree>
    <p:extLst>
      <p:ext uri="{BB962C8B-B14F-4D97-AF65-F5344CB8AC3E}">
        <p14:creationId xmlns:p14="http://schemas.microsoft.com/office/powerpoint/2010/main" val="211201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logo, Lettertype, schermopname&#10;&#10;Automatisch gegenereerde beschrijving">
            <a:extLst>
              <a:ext uri="{FF2B5EF4-FFF2-40B4-BE49-F238E27FC236}">
                <a16:creationId xmlns:a16="http://schemas.microsoft.com/office/drawing/2014/main" id="{7EF0172C-C8FC-45F2-E0DC-A1B9D012AD52}"/>
              </a:ext>
            </a:extLst>
          </p:cNvPr>
          <p:cNvPicPr>
            <a:picLocks noGrp="1" noChangeAspect="1"/>
          </p:cNvPicPr>
          <p:nvPr>
            <p:ph idx="1"/>
          </p:nvPr>
        </p:nvPicPr>
        <p:blipFill>
          <a:blip r:embed="rId2"/>
          <a:stretch>
            <a:fillRect/>
          </a:stretch>
        </p:blipFill>
        <p:spPr>
          <a:xfrm>
            <a:off x="2827864" y="-42"/>
            <a:ext cx="3076575" cy="2894427"/>
          </a:xfrm>
        </p:spPr>
      </p:pic>
      <p:sp>
        <p:nvSpPr>
          <p:cNvPr id="5" name="Tekstvak 4">
            <a:extLst>
              <a:ext uri="{FF2B5EF4-FFF2-40B4-BE49-F238E27FC236}">
                <a16:creationId xmlns:a16="http://schemas.microsoft.com/office/drawing/2014/main" id="{40EF2773-4A9D-AFB5-18D5-599DADF87E10}"/>
              </a:ext>
            </a:extLst>
          </p:cNvPr>
          <p:cNvSpPr txBox="1"/>
          <p:nvPr/>
        </p:nvSpPr>
        <p:spPr>
          <a:xfrm>
            <a:off x="166846" y="3200400"/>
            <a:ext cx="896198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B2171"/>
                </a:solidFill>
                <a:latin typeface="AxiformaRegular"/>
                <a:cs typeface="Arial"/>
              </a:rPr>
              <a:t>Het </a:t>
            </a:r>
            <a:r>
              <a:rPr lang="en-US" sz="2000" err="1">
                <a:solidFill>
                  <a:srgbClr val="2B2171"/>
                </a:solidFill>
                <a:latin typeface="AxiformaRegular"/>
                <a:cs typeface="Arial"/>
              </a:rPr>
              <a:t>profiel</a:t>
            </a:r>
            <a:r>
              <a:rPr lang="en-US" sz="2000" dirty="0">
                <a:solidFill>
                  <a:srgbClr val="2B2171"/>
                </a:solidFill>
                <a:latin typeface="AxiformaRegular"/>
                <a:cs typeface="Arial"/>
              </a:rPr>
              <a:t> </a:t>
            </a:r>
            <a:r>
              <a:rPr lang="en-US" sz="2000" err="1">
                <a:solidFill>
                  <a:srgbClr val="2B2171"/>
                </a:solidFill>
                <a:latin typeface="AxiformaRegular"/>
                <a:cs typeface="Arial"/>
              </a:rPr>
              <a:t>Natuur</a:t>
            </a:r>
            <a:r>
              <a:rPr lang="en-US" sz="2000" dirty="0">
                <a:solidFill>
                  <a:srgbClr val="2B2171"/>
                </a:solidFill>
                <a:latin typeface="AxiformaRegular"/>
                <a:cs typeface="Arial"/>
              </a:rPr>
              <a:t> </a:t>
            </a:r>
            <a:r>
              <a:rPr lang="en-US" sz="2000" err="1">
                <a:solidFill>
                  <a:srgbClr val="2B2171"/>
                </a:solidFill>
                <a:latin typeface="AxiformaRegular"/>
                <a:cs typeface="Arial"/>
              </a:rPr>
              <a:t>en</a:t>
            </a:r>
            <a:r>
              <a:rPr lang="en-US" sz="2000" dirty="0">
                <a:solidFill>
                  <a:srgbClr val="2B2171"/>
                </a:solidFill>
                <a:latin typeface="AxiformaRegular"/>
                <a:cs typeface="Arial"/>
              </a:rPr>
              <a:t> Techniek </a:t>
            </a:r>
            <a:r>
              <a:rPr lang="en-US" sz="2000" err="1">
                <a:solidFill>
                  <a:srgbClr val="2B2171"/>
                </a:solidFill>
                <a:latin typeface="AxiformaRegular"/>
                <a:cs typeface="Arial"/>
              </a:rPr>
              <a:t>heeft</a:t>
            </a:r>
            <a:r>
              <a:rPr lang="en-US" sz="2000" dirty="0">
                <a:solidFill>
                  <a:srgbClr val="2B2171"/>
                </a:solidFill>
                <a:latin typeface="AxiformaRegular"/>
                <a:cs typeface="Arial"/>
              </a:rPr>
              <a:t> de </a:t>
            </a:r>
            <a:r>
              <a:rPr lang="en-US" sz="2000" err="1">
                <a:solidFill>
                  <a:srgbClr val="2B2171"/>
                </a:solidFill>
                <a:latin typeface="AxiformaRegular"/>
                <a:cs typeface="Arial"/>
              </a:rPr>
              <a:t>meeste</a:t>
            </a:r>
            <a:r>
              <a:rPr lang="en-US" sz="2000" dirty="0">
                <a:solidFill>
                  <a:srgbClr val="2B2171"/>
                </a:solidFill>
                <a:latin typeface="AxiformaRegular"/>
                <a:cs typeface="Arial"/>
              </a:rPr>
              <a:t> </a:t>
            </a:r>
            <a:r>
              <a:rPr lang="en-US" sz="2000" err="1">
                <a:solidFill>
                  <a:srgbClr val="2B2171"/>
                </a:solidFill>
                <a:latin typeface="AxiformaRegular"/>
                <a:cs typeface="Arial"/>
              </a:rPr>
              <a:t>exacte</a:t>
            </a:r>
            <a:r>
              <a:rPr lang="en-US" sz="2000" dirty="0">
                <a:solidFill>
                  <a:srgbClr val="2B2171"/>
                </a:solidFill>
                <a:latin typeface="AxiformaRegular"/>
                <a:cs typeface="Arial"/>
              </a:rPr>
              <a:t> </a:t>
            </a:r>
            <a:r>
              <a:rPr lang="en-US" sz="2000" err="1">
                <a:solidFill>
                  <a:srgbClr val="2B2171"/>
                </a:solidFill>
                <a:latin typeface="AxiformaRegular"/>
                <a:cs typeface="Arial"/>
              </a:rPr>
              <a:t>vakken</a:t>
            </a:r>
            <a:r>
              <a:rPr lang="en-US" sz="2000" dirty="0">
                <a:solidFill>
                  <a:srgbClr val="2B2171"/>
                </a:solidFill>
                <a:latin typeface="AxiformaRegular"/>
                <a:cs typeface="Arial"/>
              </a:rPr>
              <a:t>. Dit </a:t>
            </a:r>
            <a:r>
              <a:rPr lang="en-US" sz="2000" err="1">
                <a:solidFill>
                  <a:srgbClr val="2B2171"/>
                </a:solidFill>
                <a:latin typeface="AxiformaRegular"/>
                <a:cs typeface="Arial"/>
              </a:rPr>
              <a:t>profiel</a:t>
            </a:r>
            <a:r>
              <a:rPr lang="en-US" sz="2000" dirty="0">
                <a:solidFill>
                  <a:srgbClr val="2B2171"/>
                </a:solidFill>
                <a:latin typeface="AxiformaRegular"/>
                <a:cs typeface="Arial"/>
              </a:rPr>
              <a:t> </a:t>
            </a:r>
            <a:r>
              <a:rPr lang="en-US" sz="2000" err="1">
                <a:solidFill>
                  <a:srgbClr val="2B2171"/>
                </a:solidFill>
                <a:latin typeface="AxiformaRegular"/>
                <a:cs typeface="Arial"/>
              </a:rPr>
              <a:t>bereidt</a:t>
            </a:r>
            <a:r>
              <a:rPr lang="en-US" sz="2000" dirty="0">
                <a:solidFill>
                  <a:srgbClr val="2B2171"/>
                </a:solidFill>
                <a:latin typeface="AxiformaRegular"/>
                <a:cs typeface="Arial"/>
              </a:rPr>
              <a:t> </a:t>
            </a:r>
            <a:r>
              <a:rPr lang="en-US" sz="2000" err="1">
                <a:solidFill>
                  <a:srgbClr val="2B2171"/>
                </a:solidFill>
                <a:latin typeface="AxiformaRegular"/>
                <a:cs typeface="Arial"/>
              </a:rPr>
              <a:t>niet</a:t>
            </a:r>
            <a:r>
              <a:rPr lang="en-US" sz="2000" dirty="0">
                <a:solidFill>
                  <a:srgbClr val="2B2171"/>
                </a:solidFill>
                <a:latin typeface="AxiformaRegular"/>
                <a:cs typeface="Arial"/>
              </a:rPr>
              <a:t> </a:t>
            </a:r>
            <a:r>
              <a:rPr lang="en-US" sz="2000" err="1">
                <a:solidFill>
                  <a:srgbClr val="2B2171"/>
                </a:solidFill>
                <a:latin typeface="AxiformaRegular"/>
                <a:cs typeface="Arial"/>
              </a:rPr>
              <a:t>alleen</a:t>
            </a:r>
            <a:r>
              <a:rPr lang="en-US" sz="2000" dirty="0">
                <a:solidFill>
                  <a:srgbClr val="2B2171"/>
                </a:solidFill>
                <a:latin typeface="AxiformaRegular"/>
                <a:cs typeface="Arial"/>
              </a:rPr>
              <a:t> </a:t>
            </a:r>
            <a:r>
              <a:rPr lang="en-US" sz="2000" err="1">
                <a:solidFill>
                  <a:srgbClr val="2B2171"/>
                </a:solidFill>
                <a:latin typeface="AxiformaRegular"/>
                <a:cs typeface="Arial"/>
              </a:rPr>
              <a:t>voor</a:t>
            </a:r>
            <a:r>
              <a:rPr lang="en-US" sz="2000" dirty="0">
                <a:solidFill>
                  <a:srgbClr val="2B2171"/>
                </a:solidFill>
                <a:latin typeface="AxiformaRegular"/>
                <a:cs typeface="Arial"/>
              </a:rPr>
              <a:t> op </a:t>
            </a:r>
            <a:r>
              <a:rPr lang="en-US" sz="2000" err="1">
                <a:solidFill>
                  <a:srgbClr val="2B2171"/>
                </a:solidFill>
                <a:latin typeface="AxiformaRegular"/>
                <a:cs typeface="Arial"/>
              </a:rPr>
              <a:t>een</a:t>
            </a:r>
            <a:r>
              <a:rPr lang="en-US" sz="2000" dirty="0">
                <a:solidFill>
                  <a:srgbClr val="2B2171"/>
                </a:solidFill>
                <a:latin typeface="AxiformaRegular"/>
                <a:cs typeface="Arial"/>
              </a:rPr>
              <a:t> </a:t>
            </a:r>
            <a:r>
              <a:rPr lang="en-US" sz="2000" err="1">
                <a:solidFill>
                  <a:srgbClr val="2B2171"/>
                </a:solidFill>
                <a:latin typeface="AxiformaRegular"/>
                <a:cs typeface="Arial"/>
              </a:rPr>
              <a:t>technische</a:t>
            </a:r>
            <a:r>
              <a:rPr lang="en-US" sz="2000" dirty="0">
                <a:solidFill>
                  <a:srgbClr val="2B2171"/>
                </a:solidFill>
                <a:latin typeface="AxiformaRegular"/>
                <a:cs typeface="Arial"/>
              </a:rPr>
              <a:t> </a:t>
            </a:r>
            <a:r>
              <a:rPr lang="en-US" sz="2000" err="1">
                <a:solidFill>
                  <a:srgbClr val="2B2171"/>
                </a:solidFill>
                <a:latin typeface="AxiformaRegular"/>
                <a:cs typeface="Arial"/>
              </a:rPr>
              <a:t>richting</a:t>
            </a:r>
            <a:r>
              <a:rPr lang="en-US" sz="2000" dirty="0">
                <a:solidFill>
                  <a:srgbClr val="2B2171"/>
                </a:solidFill>
                <a:latin typeface="AxiformaRegular"/>
                <a:cs typeface="Arial"/>
              </a:rPr>
              <a:t>, je </a:t>
            </a:r>
            <a:r>
              <a:rPr lang="en-US" sz="2000" err="1">
                <a:solidFill>
                  <a:srgbClr val="2B2171"/>
                </a:solidFill>
                <a:latin typeface="AxiformaRegular"/>
                <a:cs typeface="Arial"/>
              </a:rPr>
              <a:t>kunt</a:t>
            </a:r>
            <a:r>
              <a:rPr lang="en-US" sz="2000" dirty="0">
                <a:solidFill>
                  <a:srgbClr val="2B2171"/>
                </a:solidFill>
                <a:latin typeface="AxiformaRegular"/>
                <a:cs typeface="Arial"/>
              </a:rPr>
              <a:t> </a:t>
            </a:r>
            <a:r>
              <a:rPr lang="en-US" sz="2000" err="1">
                <a:solidFill>
                  <a:srgbClr val="2B2171"/>
                </a:solidFill>
                <a:latin typeface="AxiformaRegular"/>
                <a:cs typeface="Arial"/>
              </a:rPr>
              <a:t>ook</a:t>
            </a:r>
            <a:r>
              <a:rPr lang="en-US" sz="2000" dirty="0">
                <a:solidFill>
                  <a:srgbClr val="2B2171"/>
                </a:solidFill>
                <a:latin typeface="AxiformaRegular"/>
                <a:cs typeface="Arial"/>
              </a:rPr>
              <a:t> </a:t>
            </a:r>
            <a:r>
              <a:rPr lang="en-US" sz="2000" err="1">
                <a:solidFill>
                  <a:srgbClr val="2B2171"/>
                </a:solidFill>
                <a:latin typeface="AxiformaRegular"/>
                <a:cs typeface="Arial"/>
              </a:rPr>
              <a:t>opleidingen</a:t>
            </a:r>
            <a:r>
              <a:rPr lang="en-US" sz="2000" dirty="0">
                <a:solidFill>
                  <a:srgbClr val="2B2171"/>
                </a:solidFill>
                <a:latin typeface="AxiformaRegular"/>
                <a:cs typeface="Arial"/>
              </a:rPr>
              <a:t> </a:t>
            </a:r>
            <a:r>
              <a:rPr lang="en-US" sz="2000" err="1">
                <a:solidFill>
                  <a:srgbClr val="2B2171"/>
                </a:solidFill>
                <a:latin typeface="AxiformaRegular"/>
                <a:cs typeface="Arial"/>
              </a:rPr>
              <a:t>doen</a:t>
            </a:r>
            <a:r>
              <a:rPr lang="en-US" sz="2000" dirty="0">
                <a:solidFill>
                  <a:srgbClr val="2B2171"/>
                </a:solidFill>
                <a:latin typeface="AxiformaRegular"/>
                <a:cs typeface="Arial"/>
              </a:rPr>
              <a:t> op het </a:t>
            </a:r>
            <a:r>
              <a:rPr lang="en-US" sz="2000" err="1">
                <a:solidFill>
                  <a:srgbClr val="2B2171"/>
                </a:solidFill>
                <a:latin typeface="AxiformaRegular"/>
                <a:cs typeface="Arial"/>
              </a:rPr>
              <a:t>gebied</a:t>
            </a:r>
            <a:r>
              <a:rPr lang="en-US" sz="2000" dirty="0">
                <a:solidFill>
                  <a:srgbClr val="2B2171"/>
                </a:solidFill>
                <a:latin typeface="AxiformaRegular"/>
                <a:cs typeface="Arial"/>
              </a:rPr>
              <a:t> van </a:t>
            </a:r>
            <a:r>
              <a:rPr lang="en-US" sz="2000" err="1">
                <a:solidFill>
                  <a:srgbClr val="2B2171"/>
                </a:solidFill>
                <a:latin typeface="AxiformaRegular"/>
                <a:cs typeface="Arial"/>
              </a:rPr>
              <a:t>bijvoorbeeld</a:t>
            </a:r>
            <a:r>
              <a:rPr lang="en-US" sz="2000" dirty="0">
                <a:solidFill>
                  <a:srgbClr val="2B2171"/>
                </a:solidFill>
                <a:latin typeface="AxiformaRegular"/>
                <a:cs typeface="Arial"/>
              </a:rPr>
              <a:t> </a:t>
            </a:r>
            <a:r>
              <a:rPr lang="en-US" sz="2000" err="1">
                <a:solidFill>
                  <a:srgbClr val="2B2171"/>
                </a:solidFill>
                <a:latin typeface="AxiformaRegular"/>
                <a:cs typeface="Arial"/>
              </a:rPr>
              <a:t>natuur</a:t>
            </a:r>
            <a:r>
              <a:rPr lang="en-US" sz="2000" dirty="0">
                <a:solidFill>
                  <a:srgbClr val="2B2171"/>
                </a:solidFill>
                <a:latin typeface="AxiformaRegular"/>
                <a:cs typeface="Arial"/>
              </a:rPr>
              <a:t>-, </a:t>
            </a:r>
            <a:r>
              <a:rPr lang="en-US" sz="2000" err="1">
                <a:solidFill>
                  <a:srgbClr val="2B2171"/>
                </a:solidFill>
                <a:latin typeface="AxiformaRegular"/>
                <a:cs typeface="Arial"/>
              </a:rPr>
              <a:t>aard</a:t>
            </a:r>
            <a:r>
              <a:rPr lang="en-US" sz="2000" dirty="0">
                <a:solidFill>
                  <a:srgbClr val="2B2171"/>
                </a:solidFill>
                <a:latin typeface="AxiformaRegular"/>
                <a:cs typeface="Arial"/>
              </a:rPr>
              <a:t>- </a:t>
            </a:r>
            <a:r>
              <a:rPr lang="en-US" sz="2000" err="1">
                <a:solidFill>
                  <a:srgbClr val="2B2171"/>
                </a:solidFill>
                <a:latin typeface="AxiformaRegular"/>
                <a:cs typeface="Arial"/>
              </a:rPr>
              <a:t>en</a:t>
            </a:r>
            <a:r>
              <a:rPr lang="en-US" sz="2000" dirty="0">
                <a:solidFill>
                  <a:srgbClr val="2B2171"/>
                </a:solidFill>
                <a:latin typeface="AxiformaRegular"/>
                <a:cs typeface="Arial"/>
              </a:rPr>
              <a:t> </a:t>
            </a:r>
            <a:r>
              <a:rPr lang="en-US" sz="2000" err="1">
                <a:solidFill>
                  <a:srgbClr val="2B2171"/>
                </a:solidFill>
                <a:latin typeface="AxiformaRegular"/>
                <a:cs typeface="Arial"/>
              </a:rPr>
              <a:t>milieuwetenschappen</a:t>
            </a:r>
            <a:r>
              <a:rPr lang="en-US" sz="2000" dirty="0">
                <a:solidFill>
                  <a:srgbClr val="2B2171"/>
                </a:solidFill>
                <a:latin typeface="AxiformaRegular"/>
                <a:cs typeface="Arial"/>
              </a:rPr>
              <a:t>, informatica, </a:t>
            </a:r>
            <a:r>
              <a:rPr lang="en-US" sz="2000" err="1">
                <a:solidFill>
                  <a:srgbClr val="2B2171"/>
                </a:solidFill>
                <a:latin typeface="AxiformaRegular"/>
                <a:cs typeface="Arial"/>
              </a:rPr>
              <a:t>gezondheidszorg</a:t>
            </a:r>
            <a:r>
              <a:rPr lang="en-US" sz="2000" dirty="0">
                <a:solidFill>
                  <a:srgbClr val="2B2171"/>
                </a:solidFill>
                <a:latin typeface="AxiformaRegular"/>
                <a:cs typeface="Arial"/>
              </a:rPr>
              <a:t> of </a:t>
            </a:r>
            <a:r>
              <a:rPr lang="en-US" sz="2000" err="1">
                <a:solidFill>
                  <a:srgbClr val="2B2171"/>
                </a:solidFill>
                <a:latin typeface="AxiformaRegular"/>
                <a:cs typeface="Arial"/>
              </a:rPr>
              <a:t>technische</a:t>
            </a:r>
            <a:r>
              <a:rPr lang="en-US" sz="2000" dirty="0">
                <a:solidFill>
                  <a:srgbClr val="2B2171"/>
                </a:solidFill>
                <a:latin typeface="AxiformaRegular"/>
                <a:cs typeface="Arial"/>
              </a:rPr>
              <a:t> </a:t>
            </a:r>
            <a:r>
              <a:rPr lang="en-US" sz="2000" err="1">
                <a:solidFill>
                  <a:srgbClr val="2B2171"/>
                </a:solidFill>
                <a:latin typeface="AxiformaRegular"/>
                <a:cs typeface="Arial"/>
              </a:rPr>
              <a:t>communicatie</a:t>
            </a:r>
            <a:r>
              <a:rPr lang="en-US" sz="2000" dirty="0">
                <a:solidFill>
                  <a:srgbClr val="2B2171"/>
                </a:solidFill>
                <a:latin typeface="AxiformaRegular"/>
                <a:cs typeface="Arial"/>
              </a:rPr>
              <a:t>.</a:t>
            </a:r>
          </a:p>
          <a:p>
            <a:endParaRPr lang="en-US" sz="2000" dirty="0">
              <a:solidFill>
                <a:srgbClr val="2B2171"/>
              </a:solidFill>
              <a:latin typeface="AxiformaRegular"/>
              <a:cs typeface="Arial"/>
            </a:endParaRPr>
          </a:p>
          <a:p>
            <a:r>
              <a:rPr lang="en-US" sz="2000" b="1" dirty="0">
                <a:solidFill>
                  <a:srgbClr val="2B2171"/>
                </a:solidFill>
                <a:latin typeface="AxiformaBold"/>
                <a:cs typeface="Arial"/>
              </a:rPr>
              <a:t>Past </a:t>
            </a:r>
            <a:r>
              <a:rPr lang="en-US" sz="2000" b="1" err="1">
                <a:solidFill>
                  <a:srgbClr val="2B2171"/>
                </a:solidFill>
                <a:latin typeface="AxiformaBold"/>
                <a:cs typeface="Arial"/>
              </a:rPr>
              <a:t>dit</a:t>
            </a:r>
            <a:r>
              <a:rPr lang="en-US" sz="2000" b="1" dirty="0">
                <a:solidFill>
                  <a:srgbClr val="2B2171"/>
                </a:solidFill>
                <a:latin typeface="AxiformaBold"/>
                <a:cs typeface="Arial"/>
              </a:rPr>
              <a:t> </a:t>
            </a:r>
            <a:r>
              <a:rPr lang="en-US" sz="2000" b="1" err="1">
                <a:solidFill>
                  <a:srgbClr val="2B2171"/>
                </a:solidFill>
                <a:latin typeface="AxiformaBold"/>
                <a:cs typeface="Arial"/>
              </a:rPr>
              <a:t>profiel</a:t>
            </a:r>
            <a:r>
              <a:rPr lang="en-US" sz="2000" b="1" dirty="0">
                <a:solidFill>
                  <a:srgbClr val="2B2171"/>
                </a:solidFill>
                <a:latin typeface="AxiformaBold"/>
                <a:cs typeface="Arial"/>
              </a:rPr>
              <a:t> </a:t>
            </a:r>
            <a:r>
              <a:rPr lang="en-US" sz="2000" b="1" err="1">
                <a:solidFill>
                  <a:srgbClr val="2B2171"/>
                </a:solidFill>
                <a:latin typeface="AxiformaBold"/>
                <a:cs typeface="Arial"/>
              </a:rPr>
              <a:t>bij</a:t>
            </a:r>
            <a:r>
              <a:rPr lang="en-US" sz="2000" b="1" dirty="0">
                <a:solidFill>
                  <a:srgbClr val="2B2171"/>
                </a:solidFill>
                <a:latin typeface="AxiformaBold"/>
                <a:cs typeface="Arial"/>
              </a:rPr>
              <a:t> </a:t>
            </a:r>
            <a:r>
              <a:rPr lang="en-US" sz="2000" b="1" err="1">
                <a:solidFill>
                  <a:srgbClr val="2B2171"/>
                </a:solidFill>
                <a:latin typeface="AxiformaBold"/>
                <a:cs typeface="Arial"/>
              </a:rPr>
              <a:t>mij</a:t>
            </a:r>
            <a:r>
              <a:rPr lang="en-US" sz="2000" b="1" dirty="0">
                <a:solidFill>
                  <a:srgbClr val="2B2171"/>
                </a:solidFill>
                <a:latin typeface="AxiformaBold"/>
                <a:cs typeface="Arial"/>
              </a:rPr>
              <a:t>?</a:t>
            </a:r>
          </a:p>
          <a:p>
            <a:endParaRPr lang="en-US" sz="2000" b="1" dirty="0">
              <a:solidFill>
                <a:srgbClr val="2B2171"/>
              </a:solidFill>
              <a:latin typeface="AxiformaBold"/>
              <a:cs typeface="Arial"/>
            </a:endParaRPr>
          </a:p>
          <a:p>
            <a:r>
              <a:rPr lang="en-US" sz="2000" err="1">
                <a:solidFill>
                  <a:srgbClr val="2B2171"/>
                </a:solidFill>
                <a:latin typeface="AxiformaRegular"/>
                <a:cs typeface="Arial"/>
              </a:rPr>
              <a:t>Jij</a:t>
            </a:r>
            <a:r>
              <a:rPr lang="en-US" sz="2000" dirty="0">
                <a:solidFill>
                  <a:srgbClr val="2B2171"/>
                </a:solidFill>
                <a:latin typeface="AxiformaRegular"/>
                <a:cs typeface="Arial"/>
              </a:rPr>
              <a:t> bent </a:t>
            </a:r>
            <a:r>
              <a:rPr lang="en-US" sz="2000" err="1">
                <a:solidFill>
                  <a:srgbClr val="2B2171"/>
                </a:solidFill>
                <a:latin typeface="AxiformaRegular"/>
                <a:cs typeface="Arial"/>
              </a:rPr>
              <a:t>nieuwsgierig</a:t>
            </a:r>
            <a:r>
              <a:rPr lang="en-US" sz="2000" dirty="0">
                <a:solidFill>
                  <a:srgbClr val="2B2171"/>
                </a:solidFill>
                <a:latin typeface="AxiformaRegular"/>
                <a:cs typeface="Arial"/>
              </a:rPr>
              <a:t>, </a:t>
            </a:r>
            <a:r>
              <a:rPr lang="en-US" sz="2000" err="1">
                <a:solidFill>
                  <a:srgbClr val="2B2171"/>
                </a:solidFill>
                <a:latin typeface="AxiformaRegular"/>
                <a:cs typeface="Arial"/>
              </a:rPr>
              <a:t>goed</a:t>
            </a:r>
            <a:r>
              <a:rPr lang="en-US" sz="2000" dirty="0">
                <a:solidFill>
                  <a:srgbClr val="2B2171"/>
                </a:solidFill>
                <a:latin typeface="AxiformaRegular"/>
                <a:cs typeface="Arial"/>
              </a:rPr>
              <a:t> in </a:t>
            </a:r>
            <a:r>
              <a:rPr lang="en-US" sz="2000" err="1">
                <a:solidFill>
                  <a:srgbClr val="2B2171"/>
                </a:solidFill>
                <a:latin typeface="AxiformaRegular"/>
                <a:cs typeface="Arial"/>
              </a:rPr>
              <a:t>exacte</a:t>
            </a:r>
            <a:r>
              <a:rPr lang="en-US" sz="2000" dirty="0">
                <a:solidFill>
                  <a:srgbClr val="2B2171"/>
                </a:solidFill>
                <a:latin typeface="AxiformaRegular"/>
                <a:cs typeface="Arial"/>
              </a:rPr>
              <a:t> </a:t>
            </a:r>
            <a:r>
              <a:rPr lang="en-US" sz="2000" err="1">
                <a:solidFill>
                  <a:srgbClr val="2B2171"/>
                </a:solidFill>
                <a:latin typeface="AxiformaRegular"/>
                <a:cs typeface="Arial"/>
              </a:rPr>
              <a:t>vakken</a:t>
            </a:r>
            <a:r>
              <a:rPr lang="en-US" sz="2000" dirty="0">
                <a:solidFill>
                  <a:srgbClr val="2B2171"/>
                </a:solidFill>
                <a:latin typeface="AxiformaRegular"/>
                <a:cs typeface="Arial"/>
              </a:rPr>
              <a:t>, </a:t>
            </a:r>
            <a:r>
              <a:rPr lang="en-US" sz="2000" err="1">
                <a:solidFill>
                  <a:srgbClr val="2B2171"/>
                </a:solidFill>
                <a:latin typeface="AxiformaRegular"/>
                <a:cs typeface="Arial"/>
              </a:rPr>
              <a:t>hebt</a:t>
            </a:r>
            <a:r>
              <a:rPr lang="en-US" sz="2000" dirty="0">
                <a:solidFill>
                  <a:srgbClr val="2B2171"/>
                </a:solidFill>
                <a:latin typeface="AxiformaRegular"/>
                <a:cs typeface="Arial"/>
              </a:rPr>
              <a:t> </a:t>
            </a:r>
            <a:r>
              <a:rPr lang="en-US" sz="2000" err="1">
                <a:solidFill>
                  <a:srgbClr val="2B2171"/>
                </a:solidFill>
                <a:latin typeface="AxiformaRegular"/>
                <a:cs typeface="Arial"/>
              </a:rPr>
              <a:t>een</a:t>
            </a:r>
            <a:r>
              <a:rPr lang="en-US" sz="2000" dirty="0">
                <a:solidFill>
                  <a:srgbClr val="2B2171"/>
                </a:solidFill>
                <a:latin typeface="AxiformaRegular"/>
                <a:cs typeface="Arial"/>
              </a:rPr>
              <a:t> </a:t>
            </a:r>
            <a:r>
              <a:rPr lang="en-US" sz="2000" err="1">
                <a:solidFill>
                  <a:srgbClr val="2B2171"/>
                </a:solidFill>
                <a:latin typeface="AxiformaRegular"/>
                <a:cs typeface="Arial"/>
              </a:rPr>
              <a:t>onderzoekende</a:t>
            </a:r>
            <a:r>
              <a:rPr lang="en-US" sz="2000" dirty="0">
                <a:solidFill>
                  <a:srgbClr val="2B2171"/>
                </a:solidFill>
                <a:latin typeface="AxiformaRegular"/>
                <a:cs typeface="Arial"/>
              </a:rPr>
              <a:t> </a:t>
            </a:r>
            <a:r>
              <a:rPr lang="en-US" sz="2000" err="1">
                <a:solidFill>
                  <a:srgbClr val="2B2171"/>
                </a:solidFill>
                <a:latin typeface="AxiformaRegular"/>
                <a:cs typeface="Arial"/>
              </a:rPr>
              <a:t>houding</a:t>
            </a:r>
            <a:r>
              <a:rPr lang="en-US" sz="2000" dirty="0">
                <a:solidFill>
                  <a:srgbClr val="2B2171"/>
                </a:solidFill>
                <a:latin typeface="AxiformaRegular"/>
                <a:cs typeface="Arial"/>
              </a:rPr>
              <a:t>, </a:t>
            </a:r>
            <a:r>
              <a:rPr lang="en-US" sz="2000" err="1">
                <a:solidFill>
                  <a:srgbClr val="2B2171"/>
                </a:solidFill>
                <a:latin typeface="AxiformaRegular"/>
                <a:cs typeface="Arial"/>
              </a:rPr>
              <a:t>wil</a:t>
            </a:r>
            <a:r>
              <a:rPr lang="en-US" sz="2000" dirty="0">
                <a:solidFill>
                  <a:srgbClr val="2B2171"/>
                </a:solidFill>
                <a:latin typeface="AxiformaRegular"/>
                <a:cs typeface="Arial"/>
              </a:rPr>
              <a:t> </a:t>
            </a:r>
            <a:r>
              <a:rPr lang="en-US" sz="2000" err="1">
                <a:solidFill>
                  <a:srgbClr val="2B2171"/>
                </a:solidFill>
                <a:latin typeface="AxiformaRegular"/>
                <a:cs typeface="Arial"/>
              </a:rPr>
              <a:t>graag</a:t>
            </a:r>
            <a:r>
              <a:rPr lang="en-US" sz="2000" dirty="0">
                <a:solidFill>
                  <a:srgbClr val="2B2171"/>
                </a:solidFill>
                <a:latin typeface="AxiformaRegular"/>
                <a:cs typeface="Arial"/>
              </a:rPr>
              <a:t> </a:t>
            </a:r>
            <a:r>
              <a:rPr lang="en-US" sz="2000" err="1">
                <a:solidFill>
                  <a:srgbClr val="2B2171"/>
                </a:solidFill>
                <a:latin typeface="AxiformaRegular"/>
                <a:cs typeface="Arial"/>
              </a:rPr>
              <a:t>willen</a:t>
            </a:r>
            <a:r>
              <a:rPr lang="en-US" sz="2000" dirty="0">
                <a:solidFill>
                  <a:srgbClr val="2B2171"/>
                </a:solidFill>
                <a:latin typeface="AxiformaRegular"/>
                <a:cs typeface="Arial"/>
              </a:rPr>
              <a:t> </a:t>
            </a:r>
            <a:r>
              <a:rPr lang="en-US" sz="2000" err="1">
                <a:solidFill>
                  <a:srgbClr val="2B2171"/>
                </a:solidFill>
                <a:latin typeface="AxiformaRegular"/>
                <a:cs typeface="Arial"/>
              </a:rPr>
              <a:t>weten</a:t>
            </a:r>
            <a:r>
              <a:rPr lang="en-US" sz="2000" dirty="0">
                <a:solidFill>
                  <a:srgbClr val="2B2171"/>
                </a:solidFill>
                <a:latin typeface="AxiformaRegular"/>
                <a:cs typeface="Arial"/>
              </a:rPr>
              <a:t> hoe </a:t>
            </a:r>
            <a:r>
              <a:rPr lang="en-US" sz="2000" err="1">
                <a:solidFill>
                  <a:srgbClr val="2B2171"/>
                </a:solidFill>
                <a:latin typeface="AxiformaRegular"/>
                <a:cs typeface="Arial"/>
              </a:rPr>
              <a:t>iets</a:t>
            </a:r>
            <a:r>
              <a:rPr lang="en-US" sz="2000" dirty="0">
                <a:solidFill>
                  <a:srgbClr val="2B2171"/>
                </a:solidFill>
                <a:latin typeface="AxiformaRegular"/>
                <a:cs typeface="Arial"/>
              </a:rPr>
              <a:t> in </a:t>
            </a:r>
            <a:r>
              <a:rPr lang="en-US" sz="2000" err="1">
                <a:solidFill>
                  <a:srgbClr val="2B2171"/>
                </a:solidFill>
                <a:latin typeface="AxiformaRegular"/>
                <a:cs typeface="Arial"/>
              </a:rPr>
              <a:t>elkaar</a:t>
            </a:r>
            <a:r>
              <a:rPr lang="en-US" sz="2000" dirty="0">
                <a:solidFill>
                  <a:srgbClr val="2B2171"/>
                </a:solidFill>
                <a:latin typeface="AxiformaRegular"/>
                <a:cs typeface="Arial"/>
              </a:rPr>
              <a:t> zit. Je </a:t>
            </a:r>
            <a:r>
              <a:rPr lang="en-US" sz="2000" err="1">
                <a:solidFill>
                  <a:srgbClr val="2B2171"/>
                </a:solidFill>
                <a:latin typeface="AxiformaRegular"/>
                <a:cs typeface="Arial"/>
              </a:rPr>
              <a:t>houdt</a:t>
            </a:r>
            <a:r>
              <a:rPr lang="en-US" sz="2000" dirty="0">
                <a:solidFill>
                  <a:srgbClr val="2B2171"/>
                </a:solidFill>
                <a:latin typeface="AxiformaRegular"/>
                <a:cs typeface="Arial"/>
              </a:rPr>
              <a:t> van </a:t>
            </a:r>
            <a:r>
              <a:rPr lang="en-US" sz="2000" err="1">
                <a:solidFill>
                  <a:srgbClr val="2B2171"/>
                </a:solidFill>
                <a:latin typeface="AxiformaRegular"/>
                <a:cs typeface="Arial"/>
              </a:rPr>
              <a:t>rekenen</a:t>
            </a:r>
            <a:r>
              <a:rPr lang="en-US" sz="2000" dirty="0">
                <a:solidFill>
                  <a:srgbClr val="2B2171"/>
                </a:solidFill>
                <a:latin typeface="AxiformaRegular"/>
                <a:cs typeface="Arial"/>
              </a:rPr>
              <a:t>, </a:t>
            </a:r>
            <a:r>
              <a:rPr lang="en-US" sz="2000" err="1">
                <a:solidFill>
                  <a:srgbClr val="2B2171"/>
                </a:solidFill>
                <a:latin typeface="AxiformaRegular"/>
                <a:cs typeface="Arial"/>
              </a:rPr>
              <a:t>analyseren</a:t>
            </a:r>
            <a:r>
              <a:rPr lang="en-US" sz="2000" dirty="0">
                <a:solidFill>
                  <a:srgbClr val="2B2171"/>
                </a:solidFill>
                <a:latin typeface="AxiformaRegular"/>
                <a:cs typeface="Arial"/>
              </a:rPr>
              <a:t>, computers, </a:t>
            </a:r>
            <a:r>
              <a:rPr lang="en-US" sz="2000" err="1">
                <a:solidFill>
                  <a:srgbClr val="2B2171"/>
                </a:solidFill>
                <a:latin typeface="AxiformaRegular"/>
                <a:cs typeface="Arial"/>
              </a:rPr>
              <a:t>technisch</a:t>
            </a:r>
            <a:r>
              <a:rPr lang="en-US" sz="2000" dirty="0">
                <a:solidFill>
                  <a:srgbClr val="2B2171"/>
                </a:solidFill>
                <a:latin typeface="AxiformaRegular"/>
                <a:cs typeface="Arial"/>
              </a:rPr>
              <a:t> </a:t>
            </a:r>
            <a:r>
              <a:rPr lang="en-US" sz="2000" err="1">
                <a:solidFill>
                  <a:srgbClr val="2B2171"/>
                </a:solidFill>
                <a:latin typeface="AxiformaRegular"/>
                <a:cs typeface="Arial"/>
              </a:rPr>
              <a:t>tekenen</a:t>
            </a:r>
            <a:r>
              <a:rPr lang="en-US" sz="2000" dirty="0">
                <a:solidFill>
                  <a:srgbClr val="2B2171"/>
                </a:solidFill>
                <a:latin typeface="AxiformaRegular"/>
                <a:cs typeface="Arial"/>
              </a:rPr>
              <a:t>, </a:t>
            </a:r>
            <a:r>
              <a:rPr lang="en-US" sz="2000" err="1">
                <a:solidFill>
                  <a:srgbClr val="2B2171"/>
                </a:solidFill>
                <a:latin typeface="AxiformaRegular"/>
                <a:cs typeface="Arial"/>
              </a:rPr>
              <a:t>testen</a:t>
            </a:r>
            <a:r>
              <a:rPr lang="en-US" sz="2000" dirty="0">
                <a:solidFill>
                  <a:srgbClr val="2B2171"/>
                </a:solidFill>
                <a:latin typeface="AxiformaRegular"/>
                <a:cs typeface="Arial"/>
              </a:rPr>
              <a:t> </a:t>
            </a:r>
            <a:r>
              <a:rPr lang="en-US" sz="2000" err="1">
                <a:solidFill>
                  <a:srgbClr val="2B2171"/>
                </a:solidFill>
                <a:latin typeface="AxiformaRegular"/>
                <a:cs typeface="Arial"/>
              </a:rPr>
              <a:t>en</a:t>
            </a:r>
            <a:r>
              <a:rPr lang="en-US" sz="2000" dirty="0">
                <a:solidFill>
                  <a:srgbClr val="2B2171"/>
                </a:solidFill>
                <a:latin typeface="AxiformaRegular"/>
                <a:cs typeface="Arial"/>
              </a:rPr>
              <a:t> </a:t>
            </a:r>
            <a:r>
              <a:rPr lang="en-US" sz="2000" err="1">
                <a:solidFill>
                  <a:srgbClr val="2B2171"/>
                </a:solidFill>
                <a:latin typeface="AxiformaRegular"/>
                <a:cs typeface="Arial"/>
              </a:rPr>
              <a:t>ontwerpen</a:t>
            </a:r>
            <a:r>
              <a:rPr lang="en-US" sz="2000" dirty="0">
                <a:solidFill>
                  <a:srgbClr val="2B2171"/>
                </a:solidFill>
                <a:latin typeface="AxiformaRegular"/>
                <a:cs typeface="Arial"/>
              </a:rPr>
              <a:t>. Je bent </a:t>
            </a:r>
            <a:r>
              <a:rPr lang="en-US" sz="2000" err="1">
                <a:solidFill>
                  <a:srgbClr val="2B2171"/>
                </a:solidFill>
                <a:latin typeface="AxiformaRegular"/>
                <a:cs typeface="Arial"/>
              </a:rPr>
              <a:t>inventief</a:t>
            </a:r>
            <a:r>
              <a:rPr lang="en-US" sz="2000" dirty="0">
                <a:solidFill>
                  <a:srgbClr val="2B2171"/>
                </a:solidFill>
                <a:latin typeface="AxiformaRegular"/>
                <a:cs typeface="Arial"/>
              </a:rPr>
              <a:t> </a:t>
            </a:r>
            <a:r>
              <a:rPr lang="en-US" sz="2000" err="1">
                <a:solidFill>
                  <a:srgbClr val="2B2171"/>
                </a:solidFill>
                <a:latin typeface="AxiformaRegular"/>
                <a:cs typeface="Arial"/>
              </a:rPr>
              <a:t>en</a:t>
            </a:r>
            <a:r>
              <a:rPr lang="en-US" sz="2000" dirty="0">
                <a:solidFill>
                  <a:srgbClr val="2B2171"/>
                </a:solidFill>
                <a:latin typeface="AxiformaRegular"/>
                <a:cs typeface="Arial"/>
              </a:rPr>
              <a:t> </a:t>
            </a:r>
            <a:r>
              <a:rPr lang="en-US" sz="2000" err="1">
                <a:solidFill>
                  <a:srgbClr val="2B2171"/>
                </a:solidFill>
                <a:latin typeface="AxiformaRegular"/>
                <a:cs typeface="Arial"/>
              </a:rPr>
              <a:t>hebt</a:t>
            </a:r>
            <a:r>
              <a:rPr lang="en-US" sz="2000" dirty="0">
                <a:solidFill>
                  <a:srgbClr val="2B2171"/>
                </a:solidFill>
                <a:latin typeface="AxiformaRegular"/>
                <a:cs typeface="Arial"/>
              </a:rPr>
              <a:t> </a:t>
            </a:r>
            <a:r>
              <a:rPr lang="en-US" sz="2000" err="1">
                <a:solidFill>
                  <a:srgbClr val="2B2171"/>
                </a:solidFill>
                <a:latin typeface="AxiformaRegular"/>
                <a:cs typeface="Arial"/>
              </a:rPr>
              <a:t>ruimtelijk</a:t>
            </a:r>
            <a:r>
              <a:rPr lang="en-US" sz="2000" dirty="0">
                <a:solidFill>
                  <a:srgbClr val="2B2171"/>
                </a:solidFill>
                <a:latin typeface="AxiformaRegular"/>
                <a:cs typeface="Arial"/>
              </a:rPr>
              <a:t> </a:t>
            </a:r>
            <a:r>
              <a:rPr lang="en-US" sz="2000" err="1">
                <a:solidFill>
                  <a:srgbClr val="2B2171"/>
                </a:solidFill>
                <a:latin typeface="AxiformaRegular"/>
                <a:cs typeface="Arial"/>
              </a:rPr>
              <a:t>inzicht</a:t>
            </a:r>
            <a:r>
              <a:rPr lang="en-US" sz="2000" dirty="0">
                <a:solidFill>
                  <a:srgbClr val="2B2171"/>
                </a:solidFill>
                <a:latin typeface="AxiformaRegular"/>
                <a:cs typeface="Arial"/>
              </a:rPr>
              <a:t>.</a:t>
            </a:r>
          </a:p>
        </p:txBody>
      </p:sp>
    </p:spTree>
    <p:extLst>
      <p:ext uri="{BB962C8B-B14F-4D97-AF65-F5344CB8AC3E}">
        <p14:creationId xmlns:p14="http://schemas.microsoft.com/office/powerpoint/2010/main" val="306254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schermopname&#10;&#10;Automatisch gegenereerde beschrijving">
            <a:extLst>
              <a:ext uri="{FF2B5EF4-FFF2-40B4-BE49-F238E27FC236}">
                <a16:creationId xmlns:a16="http://schemas.microsoft.com/office/drawing/2014/main" id="{18FBC805-81A4-5B60-3FFE-79C22327B2BF}"/>
              </a:ext>
            </a:extLst>
          </p:cNvPr>
          <p:cNvPicPr>
            <a:picLocks noGrp="1" noChangeAspect="1"/>
          </p:cNvPicPr>
          <p:nvPr>
            <p:ph idx="1"/>
          </p:nvPr>
        </p:nvPicPr>
        <p:blipFill>
          <a:blip r:embed="rId2"/>
          <a:stretch>
            <a:fillRect/>
          </a:stretch>
        </p:blipFill>
        <p:spPr>
          <a:xfrm>
            <a:off x="2287" y="592627"/>
            <a:ext cx="9139426" cy="5685214"/>
          </a:xfrm>
        </p:spPr>
      </p:pic>
    </p:spTree>
    <p:extLst>
      <p:ext uri="{BB962C8B-B14F-4D97-AF65-F5344CB8AC3E}">
        <p14:creationId xmlns:p14="http://schemas.microsoft.com/office/powerpoint/2010/main" val="1627989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9B5B5-5E0A-4652-9A37-B72BC73733B0}"/>
              </a:ext>
            </a:extLst>
          </p:cNvPr>
          <p:cNvSpPr>
            <a:spLocks noGrp="1"/>
          </p:cNvSpPr>
          <p:nvPr>
            <p:ph type="title"/>
          </p:nvPr>
        </p:nvSpPr>
        <p:spPr/>
        <p:txBody>
          <a:bodyPr/>
          <a:lstStyle/>
          <a:p>
            <a:r>
              <a:rPr lang="nl-NL" dirty="0"/>
              <a:t>Het voorlopig vakkenpakket</a:t>
            </a:r>
            <a:endParaRPr lang="en-US" dirty="0"/>
          </a:p>
        </p:txBody>
      </p:sp>
      <p:sp>
        <p:nvSpPr>
          <p:cNvPr id="3" name="Tijdelijke aanduiding voor inhoud 2">
            <a:extLst>
              <a:ext uri="{FF2B5EF4-FFF2-40B4-BE49-F238E27FC236}">
                <a16:creationId xmlns:a16="http://schemas.microsoft.com/office/drawing/2014/main" id="{5F13F230-2D83-4F38-A7C2-D3803B78B1C2}"/>
              </a:ext>
            </a:extLst>
          </p:cNvPr>
          <p:cNvSpPr>
            <a:spLocks noGrp="1"/>
          </p:cNvSpPr>
          <p:nvPr>
            <p:ph idx="1"/>
          </p:nvPr>
        </p:nvSpPr>
        <p:spPr>
          <a:xfrm>
            <a:off x="457200" y="1600200"/>
            <a:ext cx="8229600" cy="4983162"/>
          </a:xfrm>
        </p:spPr>
        <p:txBody>
          <a:bodyPr/>
          <a:lstStyle/>
          <a:p>
            <a:pPr marL="0" indent="0">
              <a:buNone/>
            </a:pPr>
            <a:r>
              <a:rPr lang="nl-NL" dirty="0"/>
              <a:t>doorgeven met het profielkeuzeformulier: </a:t>
            </a:r>
            <a:endParaRPr lang="en-US" dirty="0"/>
          </a:p>
          <a:p>
            <a:pPr marL="0" indent="0">
              <a:buNone/>
            </a:pPr>
            <a:endParaRPr lang="nl-NL" dirty="0"/>
          </a:p>
          <a:p>
            <a:pPr marL="0" indent="0">
              <a:buNone/>
            </a:pPr>
            <a:r>
              <a:rPr lang="nl-NL" dirty="0"/>
              <a:t>voorbeeld keuzeformulier:</a:t>
            </a:r>
          </a:p>
          <a:p>
            <a:pPr>
              <a:buFont typeface="Arial"/>
              <a:buChar char="•"/>
            </a:pPr>
            <a:r>
              <a:rPr lang="nl-NL" dirty="0"/>
              <a:t>havo-4</a:t>
            </a:r>
            <a:endParaRPr lang="en-US"/>
          </a:p>
          <a:p>
            <a:pPr>
              <a:buFont typeface="Arial"/>
              <a:buChar char="•"/>
            </a:pPr>
            <a:r>
              <a:rPr lang="nl-NL" dirty="0"/>
              <a:t>havo-4 met klas 11</a:t>
            </a:r>
          </a:p>
          <a:p>
            <a:pPr marL="0" indent="0">
              <a:buNone/>
            </a:pPr>
            <a:endParaRPr lang="nl-NL" dirty="0"/>
          </a:p>
          <a:p>
            <a:pPr marL="0" indent="0">
              <a:buNone/>
            </a:pPr>
            <a:r>
              <a:rPr lang="nl-NL" dirty="0"/>
              <a:t>om keuze door te geven</a:t>
            </a:r>
          </a:p>
        </p:txBody>
      </p:sp>
    </p:spTree>
    <p:extLst>
      <p:ext uri="{BB962C8B-B14F-4D97-AF65-F5344CB8AC3E}">
        <p14:creationId xmlns:p14="http://schemas.microsoft.com/office/powerpoint/2010/main" val="1476815778"/>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EB592A6-8E1A-4175-8684-D3E1BE7D764B}"/>
              </a:ext>
            </a:extLst>
          </p:cNvPr>
          <p:cNvPicPr>
            <a:picLocks noChangeAspect="1"/>
          </p:cNvPicPr>
          <p:nvPr/>
        </p:nvPicPr>
        <p:blipFill>
          <a:blip r:embed="rId2"/>
          <a:stretch>
            <a:fillRect/>
          </a:stretch>
        </p:blipFill>
        <p:spPr>
          <a:xfrm>
            <a:off x="1835696" y="250361"/>
            <a:ext cx="5112568" cy="6600289"/>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t 7"/>
              <p14:cNvContentPartPr/>
              <p14:nvPr/>
            </p14:nvContentPartPr>
            <p14:xfrm>
              <a:off x="5597182" y="1466211"/>
              <a:ext cx="369720" cy="49680"/>
            </p14:xfrm>
          </p:contentPart>
        </mc:Choice>
        <mc:Fallback xmlns="">
          <p:pic>
            <p:nvPicPr>
              <p:cNvPr id="8" name="Inkt 7"/>
              <p:cNvPicPr/>
              <p:nvPr/>
            </p:nvPicPr>
            <p:blipFill>
              <a:blip r:embed="rId4"/>
              <a:stretch>
                <a:fillRect/>
              </a:stretch>
            </p:blipFill>
            <p:spPr>
              <a:xfrm>
                <a:off x="5537062" y="1346331"/>
                <a:ext cx="4899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t 8"/>
              <p14:cNvContentPartPr/>
              <p14:nvPr/>
            </p14:nvContentPartPr>
            <p14:xfrm>
              <a:off x="5670622" y="1653411"/>
              <a:ext cx="305640" cy="18720"/>
            </p14:xfrm>
          </p:contentPart>
        </mc:Choice>
        <mc:Fallback xmlns="">
          <p:pic>
            <p:nvPicPr>
              <p:cNvPr id="9" name="Inkt 8"/>
              <p:cNvPicPr/>
              <p:nvPr/>
            </p:nvPicPr>
            <p:blipFill>
              <a:blip r:embed="rId6"/>
              <a:stretch>
                <a:fillRect/>
              </a:stretch>
            </p:blipFill>
            <p:spPr>
              <a:xfrm>
                <a:off x="5610862" y="1533171"/>
                <a:ext cx="425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t 9"/>
              <p14:cNvContentPartPr/>
              <p14:nvPr/>
            </p14:nvContentPartPr>
            <p14:xfrm>
              <a:off x="5578822" y="1757811"/>
              <a:ext cx="388080" cy="43200"/>
            </p14:xfrm>
          </p:contentPart>
        </mc:Choice>
        <mc:Fallback xmlns="">
          <p:pic>
            <p:nvPicPr>
              <p:cNvPr id="10" name="Inkt 9"/>
              <p:cNvPicPr/>
              <p:nvPr/>
            </p:nvPicPr>
            <p:blipFill>
              <a:blip r:embed="rId8"/>
              <a:stretch>
                <a:fillRect/>
              </a:stretch>
            </p:blipFill>
            <p:spPr>
              <a:xfrm>
                <a:off x="5518702" y="1637571"/>
                <a:ext cx="5083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t 10"/>
              <p14:cNvContentPartPr/>
              <p14:nvPr/>
            </p14:nvContentPartPr>
            <p14:xfrm>
              <a:off x="5634262" y="2143371"/>
              <a:ext cx="304920" cy="27000"/>
            </p14:xfrm>
          </p:contentPart>
        </mc:Choice>
        <mc:Fallback xmlns="">
          <p:pic>
            <p:nvPicPr>
              <p:cNvPr id="11" name="Inkt 10"/>
              <p:cNvPicPr/>
              <p:nvPr/>
            </p:nvPicPr>
            <p:blipFill>
              <a:blip r:embed="rId10"/>
              <a:stretch>
                <a:fillRect/>
              </a:stretch>
            </p:blipFill>
            <p:spPr>
              <a:xfrm>
                <a:off x="5574142" y="2023131"/>
                <a:ext cx="4251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t 11"/>
              <p14:cNvContentPartPr/>
              <p14:nvPr/>
            </p14:nvContentPartPr>
            <p14:xfrm>
              <a:off x="5642902" y="2268651"/>
              <a:ext cx="389520" cy="50040"/>
            </p14:xfrm>
          </p:contentPart>
        </mc:Choice>
        <mc:Fallback xmlns="">
          <p:pic>
            <p:nvPicPr>
              <p:cNvPr id="12" name="Inkt 11"/>
              <p:cNvPicPr/>
              <p:nvPr/>
            </p:nvPicPr>
            <p:blipFill>
              <a:blip r:embed="rId12"/>
              <a:stretch>
                <a:fillRect/>
              </a:stretch>
            </p:blipFill>
            <p:spPr>
              <a:xfrm>
                <a:off x="5583142" y="2148411"/>
                <a:ext cx="509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t 12"/>
              <p14:cNvContentPartPr/>
              <p14:nvPr/>
            </p14:nvContentPartPr>
            <p14:xfrm>
              <a:off x="5642902" y="2446851"/>
              <a:ext cx="379440" cy="38160"/>
            </p14:xfrm>
          </p:contentPart>
        </mc:Choice>
        <mc:Fallback xmlns="">
          <p:pic>
            <p:nvPicPr>
              <p:cNvPr id="13" name="Inkt 12"/>
              <p:cNvPicPr/>
              <p:nvPr/>
            </p:nvPicPr>
            <p:blipFill>
              <a:blip r:embed="rId14"/>
              <a:stretch>
                <a:fillRect/>
              </a:stretch>
            </p:blipFill>
            <p:spPr>
              <a:xfrm>
                <a:off x="5583142" y="2326971"/>
                <a:ext cx="4993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t 13"/>
              <p14:cNvContentPartPr/>
              <p14:nvPr/>
            </p14:nvContentPartPr>
            <p14:xfrm>
              <a:off x="4950262" y="3925371"/>
              <a:ext cx="232200" cy="27720"/>
            </p14:xfrm>
          </p:contentPart>
        </mc:Choice>
        <mc:Fallback xmlns="">
          <p:pic>
            <p:nvPicPr>
              <p:cNvPr id="14" name="Inkt 13"/>
              <p:cNvPicPr/>
              <p:nvPr/>
            </p:nvPicPr>
            <p:blipFill>
              <a:blip r:embed="rId16"/>
              <a:stretch>
                <a:fillRect/>
              </a:stretch>
            </p:blipFill>
            <p:spPr>
              <a:xfrm>
                <a:off x="4890502" y="3805491"/>
                <a:ext cx="351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t 14"/>
              <p14:cNvContentPartPr/>
              <p14:nvPr/>
            </p14:nvContentPartPr>
            <p14:xfrm>
              <a:off x="4913902" y="3988011"/>
              <a:ext cx="332640" cy="48600"/>
            </p14:xfrm>
          </p:contentPart>
        </mc:Choice>
        <mc:Fallback xmlns="">
          <p:pic>
            <p:nvPicPr>
              <p:cNvPr id="15" name="Inkt 14"/>
              <p:cNvPicPr/>
              <p:nvPr/>
            </p:nvPicPr>
            <p:blipFill>
              <a:blip r:embed="rId18"/>
              <a:stretch>
                <a:fillRect/>
              </a:stretch>
            </p:blipFill>
            <p:spPr>
              <a:xfrm>
                <a:off x="4853782" y="3867771"/>
                <a:ext cx="452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t 15"/>
              <p14:cNvContentPartPr/>
              <p14:nvPr/>
            </p14:nvContentPartPr>
            <p14:xfrm>
              <a:off x="5615182" y="3590211"/>
              <a:ext cx="370800" cy="23040"/>
            </p14:xfrm>
          </p:contentPart>
        </mc:Choice>
        <mc:Fallback xmlns="">
          <p:pic>
            <p:nvPicPr>
              <p:cNvPr id="16" name="Inkt 15"/>
              <p:cNvPicPr/>
              <p:nvPr/>
            </p:nvPicPr>
            <p:blipFill>
              <a:blip r:embed="rId20"/>
              <a:stretch>
                <a:fillRect/>
              </a:stretch>
            </p:blipFill>
            <p:spPr>
              <a:xfrm>
                <a:off x="5555422" y="3469971"/>
                <a:ext cx="4903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t 16"/>
              <p14:cNvContentPartPr/>
              <p14:nvPr/>
            </p14:nvContentPartPr>
            <p14:xfrm>
              <a:off x="4941622" y="5051091"/>
              <a:ext cx="268560" cy="21600"/>
            </p14:xfrm>
          </p:contentPart>
        </mc:Choice>
        <mc:Fallback xmlns="">
          <p:pic>
            <p:nvPicPr>
              <p:cNvPr id="17" name="Inkt 16"/>
              <p:cNvPicPr/>
              <p:nvPr/>
            </p:nvPicPr>
            <p:blipFill>
              <a:blip r:embed="rId22"/>
              <a:stretch>
                <a:fillRect/>
              </a:stretch>
            </p:blipFill>
            <p:spPr>
              <a:xfrm>
                <a:off x="4881502" y="4931211"/>
                <a:ext cx="3884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Inkt 17"/>
              <p14:cNvContentPartPr/>
              <p14:nvPr/>
            </p14:nvContentPartPr>
            <p14:xfrm>
              <a:off x="4941622" y="5215971"/>
              <a:ext cx="324000" cy="20880"/>
            </p14:xfrm>
          </p:contentPart>
        </mc:Choice>
        <mc:Fallback xmlns="">
          <p:pic>
            <p:nvPicPr>
              <p:cNvPr id="18" name="Inkt 17"/>
              <p:cNvPicPr/>
              <p:nvPr/>
            </p:nvPicPr>
            <p:blipFill>
              <a:blip r:embed="rId24"/>
              <a:stretch>
                <a:fillRect/>
              </a:stretch>
            </p:blipFill>
            <p:spPr>
              <a:xfrm>
                <a:off x="4881502" y="5096091"/>
                <a:ext cx="4438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t 18"/>
              <p14:cNvContentPartPr/>
              <p14:nvPr/>
            </p14:nvContentPartPr>
            <p14:xfrm>
              <a:off x="4894822" y="5345931"/>
              <a:ext cx="296280" cy="20880"/>
            </p14:xfrm>
          </p:contentPart>
        </mc:Choice>
        <mc:Fallback xmlns="">
          <p:pic>
            <p:nvPicPr>
              <p:cNvPr id="19" name="Inkt 18"/>
              <p:cNvPicPr/>
              <p:nvPr/>
            </p:nvPicPr>
            <p:blipFill>
              <a:blip r:embed="rId26"/>
              <a:stretch>
                <a:fillRect/>
              </a:stretch>
            </p:blipFill>
            <p:spPr>
              <a:xfrm>
                <a:off x="4835062" y="5226051"/>
                <a:ext cx="4161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Inkt 19"/>
              <p14:cNvContentPartPr/>
              <p14:nvPr/>
            </p14:nvContentPartPr>
            <p14:xfrm>
              <a:off x="4913902" y="5698011"/>
              <a:ext cx="342000" cy="19800"/>
            </p14:xfrm>
          </p:contentPart>
        </mc:Choice>
        <mc:Fallback xmlns="">
          <p:pic>
            <p:nvPicPr>
              <p:cNvPr id="20" name="Inkt 19"/>
              <p:cNvPicPr/>
              <p:nvPr/>
            </p:nvPicPr>
            <p:blipFill>
              <a:blip r:embed="rId28"/>
              <a:stretch>
                <a:fillRect/>
              </a:stretch>
            </p:blipFill>
            <p:spPr>
              <a:xfrm>
                <a:off x="4853782" y="5578131"/>
                <a:ext cx="4622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Inkt 20"/>
              <p14:cNvContentPartPr/>
              <p14:nvPr/>
            </p14:nvContentPartPr>
            <p14:xfrm>
              <a:off x="4922542" y="5819331"/>
              <a:ext cx="351720" cy="0"/>
            </p14:xfrm>
          </p:contentPart>
        </mc:Choice>
        <mc:Fallback xmlns="">
          <p:pic>
            <p:nvPicPr>
              <p:cNvPr id="21" name="Inkt 20"/>
              <p:cNvPicPr/>
              <p:nvPr/>
            </p:nvPicPr>
            <p:blipFill>
              <a:blip r:embed="rId30"/>
              <a:stretch>
                <a:fillRect/>
              </a:stretch>
            </p:blipFill>
            <p:spPr>
              <a:xfrm>
                <a:off x="0" y="0"/>
                <a:ext cx="351720" cy="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Inkt 21"/>
              <p14:cNvContentPartPr/>
              <p14:nvPr/>
            </p14:nvContentPartPr>
            <p14:xfrm>
              <a:off x="4904542" y="6003651"/>
              <a:ext cx="361080" cy="360"/>
            </p14:xfrm>
          </p:contentPart>
        </mc:Choice>
        <mc:Fallback xmlns="">
          <p:pic>
            <p:nvPicPr>
              <p:cNvPr id="22" name="Inkt 21"/>
              <p:cNvPicPr/>
              <p:nvPr/>
            </p:nvPicPr>
            <p:blipFill>
              <a:blip r:embed="rId32"/>
              <a:stretch>
                <a:fillRect/>
              </a:stretch>
            </p:blipFill>
            <p:spPr>
              <a:xfrm>
                <a:off x="4844422" y="5883771"/>
                <a:ext cx="480960" cy="240120"/>
              </a:xfrm>
              <a:prstGeom prst="rect">
                <a:avLst/>
              </a:prstGeom>
            </p:spPr>
          </p:pic>
        </mc:Fallback>
      </mc:AlternateContent>
    </p:spTree>
    <p:extLst>
      <p:ext uri="{BB962C8B-B14F-4D97-AF65-F5344CB8AC3E}">
        <p14:creationId xmlns:p14="http://schemas.microsoft.com/office/powerpoint/2010/main" val="681831917"/>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42FDD00-1A71-4EDD-92B2-82C309626591}"/>
              </a:ext>
            </a:extLst>
          </p:cNvPr>
          <p:cNvPicPr>
            <a:picLocks noChangeAspect="1"/>
          </p:cNvPicPr>
          <p:nvPr/>
        </p:nvPicPr>
        <p:blipFill>
          <a:blip r:embed="rId2"/>
          <a:stretch>
            <a:fillRect/>
          </a:stretch>
        </p:blipFill>
        <p:spPr>
          <a:xfrm>
            <a:off x="1475656" y="0"/>
            <a:ext cx="5688632" cy="6858000"/>
          </a:xfrm>
          <a:prstGeom prst="rect">
            <a:avLst/>
          </a:prstGeom>
        </p:spPr>
      </p:pic>
      <p:sp>
        <p:nvSpPr>
          <p:cNvPr id="5" name="Rechthoek 4">
            <a:extLst>
              <a:ext uri="{FF2B5EF4-FFF2-40B4-BE49-F238E27FC236}">
                <a16:creationId xmlns:a16="http://schemas.microsoft.com/office/drawing/2014/main" id="{768B1C57-E2DC-4830-99F1-C3979DFDDAEF}"/>
              </a:ext>
            </a:extLst>
          </p:cNvPr>
          <p:cNvSpPr/>
          <p:nvPr/>
        </p:nvSpPr>
        <p:spPr>
          <a:xfrm>
            <a:off x="1259632" y="2348880"/>
            <a:ext cx="6192688" cy="792088"/>
          </a:xfrm>
          <a:prstGeom prst="rect">
            <a:avLst/>
          </a:prstGeom>
          <a:solidFill>
            <a:srgbClr val="FFFF99">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Vermenigvuldigingsteken 5">
            <a:extLst>
              <a:ext uri="{FF2B5EF4-FFF2-40B4-BE49-F238E27FC236}">
                <a16:creationId xmlns:a16="http://schemas.microsoft.com/office/drawing/2014/main" id="{4F11FF3A-4C6A-4AA6-B3BF-038932622D17}"/>
              </a:ext>
            </a:extLst>
          </p:cNvPr>
          <p:cNvSpPr/>
          <p:nvPr/>
        </p:nvSpPr>
        <p:spPr>
          <a:xfrm>
            <a:off x="2843808" y="2614052"/>
            <a:ext cx="261743" cy="261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Vermenigvuldigingsteken 6">
            <a:extLst>
              <a:ext uri="{FF2B5EF4-FFF2-40B4-BE49-F238E27FC236}">
                <a16:creationId xmlns:a16="http://schemas.microsoft.com/office/drawing/2014/main" id="{DA28A194-77C1-4383-930A-D0E25C6BFD29}"/>
              </a:ext>
            </a:extLst>
          </p:cNvPr>
          <p:cNvSpPr/>
          <p:nvPr/>
        </p:nvSpPr>
        <p:spPr>
          <a:xfrm flipV="1">
            <a:off x="3491880" y="2352310"/>
            <a:ext cx="325367" cy="26174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Vermenigvuldigingsteken 7">
            <a:extLst>
              <a:ext uri="{FF2B5EF4-FFF2-40B4-BE49-F238E27FC236}">
                <a16:creationId xmlns:a16="http://schemas.microsoft.com/office/drawing/2014/main" id="{02CAFE32-5EE6-4668-ABDA-DDAD99959357}"/>
              </a:ext>
            </a:extLst>
          </p:cNvPr>
          <p:cNvSpPr/>
          <p:nvPr/>
        </p:nvSpPr>
        <p:spPr>
          <a:xfrm>
            <a:off x="4225104" y="2744923"/>
            <a:ext cx="261743" cy="261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Vermenigvuldigingsteken 8">
            <a:extLst>
              <a:ext uri="{FF2B5EF4-FFF2-40B4-BE49-F238E27FC236}">
                <a16:creationId xmlns:a16="http://schemas.microsoft.com/office/drawing/2014/main" id="{BADEF0FC-5CB5-422F-BE75-EC82FA2FAF12}"/>
              </a:ext>
            </a:extLst>
          </p:cNvPr>
          <p:cNvSpPr/>
          <p:nvPr/>
        </p:nvSpPr>
        <p:spPr>
          <a:xfrm>
            <a:off x="4873176" y="2352309"/>
            <a:ext cx="261743" cy="2617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vaal 1">
            <a:extLst>
              <a:ext uri="{FF2B5EF4-FFF2-40B4-BE49-F238E27FC236}">
                <a16:creationId xmlns:a16="http://schemas.microsoft.com/office/drawing/2014/main" id="{51D91E91-279A-45D4-9104-EA09ED5F7B1D}"/>
              </a:ext>
            </a:extLst>
          </p:cNvPr>
          <p:cNvSpPr/>
          <p:nvPr/>
        </p:nvSpPr>
        <p:spPr>
          <a:xfrm>
            <a:off x="5292080" y="0"/>
            <a:ext cx="576064" cy="4766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26743480"/>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E5B33-B4F7-C756-6C44-3BB15723CCE6}"/>
              </a:ext>
            </a:extLst>
          </p:cNvPr>
          <p:cNvSpPr>
            <a:spLocks noGrp="1"/>
          </p:cNvSpPr>
          <p:nvPr>
            <p:ph type="title"/>
          </p:nvPr>
        </p:nvSpPr>
        <p:spPr/>
        <p:txBody>
          <a:bodyPr/>
          <a:lstStyle/>
          <a:p>
            <a:r>
              <a:rPr lang="nl-NL" dirty="0"/>
              <a:t>Hulp bij keuze: </a:t>
            </a:r>
            <a:r>
              <a:rPr lang="nl-NL" dirty="0" err="1"/>
              <a:t>qompas</a:t>
            </a:r>
            <a:endParaRPr lang="nl-NL" dirty="0"/>
          </a:p>
        </p:txBody>
      </p:sp>
      <p:pic>
        <p:nvPicPr>
          <p:cNvPr id="5" name="Tijdelijke aanduiding voor inhoud 4">
            <a:extLst>
              <a:ext uri="{FF2B5EF4-FFF2-40B4-BE49-F238E27FC236}">
                <a16:creationId xmlns:a16="http://schemas.microsoft.com/office/drawing/2014/main" id="{442B6A02-0FB3-5906-6506-631E834EACC5}"/>
              </a:ext>
            </a:extLst>
          </p:cNvPr>
          <p:cNvPicPr>
            <a:picLocks noGrp="1" noChangeAspect="1"/>
          </p:cNvPicPr>
          <p:nvPr>
            <p:ph idx="1"/>
          </p:nvPr>
        </p:nvPicPr>
        <p:blipFill>
          <a:blip r:embed="rId2"/>
          <a:stretch>
            <a:fillRect/>
          </a:stretch>
        </p:blipFill>
        <p:spPr>
          <a:xfrm>
            <a:off x="179512" y="1268760"/>
            <a:ext cx="8784976" cy="5400600"/>
          </a:xfrm>
        </p:spPr>
      </p:pic>
    </p:spTree>
    <p:extLst>
      <p:ext uri="{BB962C8B-B14F-4D97-AF65-F5344CB8AC3E}">
        <p14:creationId xmlns:p14="http://schemas.microsoft.com/office/powerpoint/2010/main" val="2340874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F6C242-C9BE-F8BC-8262-4E7EE300379C}"/>
              </a:ext>
            </a:extLst>
          </p:cNvPr>
          <p:cNvSpPr>
            <a:spLocks noGrp="1"/>
          </p:cNvSpPr>
          <p:nvPr>
            <p:ph idx="1"/>
          </p:nvPr>
        </p:nvSpPr>
        <p:spPr/>
        <p:txBody>
          <a:bodyPr/>
          <a:lstStyle/>
          <a:p>
            <a:pPr marL="0" indent="0">
              <a:buNone/>
            </a:pPr>
            <a:r>
              <a:rPr lang="en-US" sz="6000" dirty="0"/>
              <a:t>         het </a:t>
            </a:r>
            <a:r>
              <a:rPr lang="en-US" sz="6000" dirty="0" err="1"/>
              <a:t>maken</a:t>
            </a:r>
            <a:r>
              <a:rPr lang="en-US" sz="6000" dirty="0"/>
              <a:t> </a:t>
            </a:r>
            <a:endParaRPr lang="nl-NL" dirty="0"/>
          </a:p>
          <a:p>
            <a:pPr marL="0" indent="0">
              <a:buNone/>
            </a:pPr>
            <a:r>
              <a:rPr lang="en-US" sz="6000" dirty="0"/>
              <a:t>        van </a:t>
            </a:r>
            <a:r>
              <a:rPr lang="en-US" sz="6000" dirty="0" err="1"/>
              <a:t>keuzes</a:t>
            </a:r>
            <a:r>
              <a:rPr lang="en-US" sz="6000" dirty="0"/>
              <a:t>: </a:t>
            </a:r>
          </a:p>
          <a:p>
            <a:pPr marL="0" indent="0">
              <a:buNone/>
            </a:pPr>
            <a:endParaRPr lang="en-US" sz="6000" dirty="0"/>
          </a:p>
          <a:p>
            <a:pPr marL="0" indent="0">
              <a:buNone/>
            </a:pPr>
            <a:r>
              <a:rPr lang="en-US" sz="6000" dirty="0"/>
              <a:t>       </a:t>
            </a:r>
            <a:r>
              <a:rPr lang="en-US" sz="6000" dirty="0" err="1"/>
              <a:t>klas</a:t>
            </a:r>
            <a:r>
              <a:rPr lang="en-US" sz="6000" dirty="0"/>
              <a:t> 11?</a:t>
            </a:r>
          </a:p>
        </p:txBody>
      </p:sp>
    </p:spTree>
    <p:extLst>
      <p:ext uri="{BB962C8B-B14F-4D97-AF65-F5344CB8AC3E}">
        <p14:creationId xmlns:p14="http://schemas.microsoft.com/office/powerpoint/2010/main" val="11304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A54F14-ACBA-E706-CB8E-63CF201B5B16}"/>
              </a:ext>
            </a:extLst>
          </p:cNvPr>
          <p:cNvSpPr>
            <a:spLocks noGrp="1"/>
          </p:cNvSpPr>
          <p:nvPr>
            <p:ph idx="1"/>
          </p:nvPr>
        </p:nvSpPr>
        <p:spPr/>
        <p:txBody>
          <a:bodyPr/>
          <a:lstStyle/>
          <a:p>
            <a:pPr marL="0" indent="0">
              <a:buNone/>
            </a:pPr>
            <a:endParaRPr lang="en-US" sz="6000"/>
          </a:p>
          <a:p>
            <a:pPr marL="0" indent="0">
              <a:buNone/>
            </a:pPr>
            <a:r>
              <a:rPr lang="en-US" sz="6000" dirty="0"/>
              <a:t>      </a:t>
            </a:r>
            <a:r>
              <a:rPr lang="en-US" sz="6000" dirty="0" err="1"/>
              <a:t>Campustraject</a:t>
            </a:r>
            <a:r>
              <a:rPr lang="en-US" sz="6000" dirty="0"/>
              <a:t>?</a:t>
            </a:r>
          </a:p>
        </p:txBody>
      </p:sp>
    </p:spTree>
    <p:extLst>
      <p:ext uri="{BB962C8B-B14F-4D97-AF65-F5344CB8AC3E}">
        <p14:creationId xmlns:p14="http://schemas.microsoft.com/office/powerpoint/2010/main" val="706286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9DB85-73A8-49DD-9FDD-DB6A9CB72C46}"/>
              </a:ext>
            </a:extLst>
          </p:cNvPr>
          <p:cNvSpPr>
            <a:spLocks noGrp="1"/>
          </p:cNvSpPr>
          <p:nvPr>
            <p:ph type="title"/>
          </p:nvPr>
        </p:nvSpPr>
        <p:spPr>
          <a:xfrm>
            <a:off x="179512" y="457200"/>
            <a:ext cx="8229600" cy="1143000"/>
          </a:xfrm>
        </p:spPr>
        <p:txBody>
          <a:bodyPr/>
          <a:lstStyle/>
          <a:p>
            <a:r>
              <a:rPr lang="nl-NL" dirty="0"/>
              <a:t>Met of zonder klas 11?</a:t>
            </a:r>
          </a:p>
        </p:txBody>
      </p:sp>
      <p:sp>
        <p:nvSpPr>
          <p:cNvPr id="3" name="Tijdelijke aanduiding voor inhoud 2">
            <a:extLst>
              <a:ext uri="{FF2B5EF4-FFF2-40B4-BE49-F238E27FC236}">
                <a16:creationId xmlns:a16="http://schemas.microsoft.com/office/drawing/2014/main" id="{6EB3804C-F87E-4752-964E-D2D33D8324B2}"/>
              </a:ext>
            </a:extLst>
          </p:cNvPr>
          <p:cNvSpPr>
            <a:spLocks noGrp="1"/>
          </p:cNvSpPr>
          <p:nvPr>
            <p:ph idx="1"/>
          </p:nvPr>
        </p:nvSpPr>
        <p:spPr>
          <a:xfrm>
            <a:off x="457200" y="2014537"/>
            <a:ext cx="8229600" cy="4525963"/>
          </a:xfrm>
        </p:spPr>
        <p:txBody>
          <a:bodyPr/>
          <a:lstStyle/>
          <a:p>
            <a:pPr marL="0" indent="0">
              <a:buNone/>
            </a:pPr>
            <a:r>
              <a:rPr lang="nl-NL" sz="3000" dirty="0"/>
              <a:t>Toelating klas 11 mogelijk indien:</a:t>
            </a:r>
          </a:p>
          <a:p>
            <a:pPr>
              <a:buFont typeface="Wingdings" panose="05000000000000000000" pitchFamily="2" charset="2"/>
              <a:buChar char="Ø"/>
            </a:pPr>
            <a:r>
              <a:rPr lang="nl-NL" sz="3000" dirty="0"/>
              <a:t>Geslaagd met extra vak</a:t>
            </a:r>
          </a:p>
          <a:p>
            <a:pPr>
              <a:buFont typeface="Wingdings" panose="05000000000000000000" pitchFamily="2" charset="2"/>
              <a:buChar char="Ø"/>
            </a:pPr>
            <a:r>
              <a:rPr lang="nl-NL" sz="3000" dirty="0"/>
              <a:t>10</a:t>
            </a:r>
            <a:r>
              <a:rPr lang="nl-NL" sz="3000" baseline="30000" dirty="0"/>
              <a:t>e</a:t>
            </a:r>
            <a:r>
              <a:rPr lang="nl-NL" sz="3000" dirty="0"/>
              <a:t> klasgesprek gevoerd</a:t>
            </a:r>
          </a:p>
          <a:p>
            <a:pPr marL="0" indent="0">
              <a:buNone/>
            </a:pPr>
            <a:endParaRPr lang="nl-NL" sz="3000" dirty="0"/>
          </a:p>
          <a:p>
            <a:pPr marL="0" indent="0">
              <a:buNone/>
            </a:pPr>
            <a:r>
              <a:rPr lang="nl-NL" sz="3000" dirty="0"/>
              <a:t>Hulp bij je definitieve keuze:</a:t>
            </a:r>
          </a:p>
          <a:p>
            <a:pPr>
              <a:buFont typeface="Wingdings" panose="05000000000000000000" pitchFamily="2" charset="2"/>
              <a:buChar char="Ø"/>
            </a:pPr>
            <a:r>
              <a:rPr lang="nl-NL" sz="3000" dirty="0"/>
              <a:t>Advies docententeam</a:t>
            </a:r>
          </a:p>
          <a:p>
            <a:pPr>
              <a:buFont typeface="Wingdings" panose="05000000000000000000" pitchFamily="2" charset="2"/>
              <a:buChar char="Ø"/>
            </a:pPr>
            <a:r>
              <a:rPr lang="nl-NL" sz="3000" dirty="0"/>
              <a:t>Evt. gesprek met decaan/mentor/teamleider</a:t>
            </a:r>
          </a:p>
        </p:txBody>
      </p:sp>
    </p:spTree>
    <p:extLst>
      <p:ext uri="{BB962C8B-B14F-4D97-AF65-F5344CB8AC3E}">
        <p14:creationId xmlns:p14="http://schemas.microsoft.com/office/powerpoint/2010/main" val="2363735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465169-9144-47B4-8540-4878C4F613E2}"/>
              </a:ext>
            </a:extLst>
          </p:cNvPr>
          <p:cNvSpPr>
            <a:spLocks noGrp="1"/>
          </p:cNvSpPr>
          <p:nvPr>
            <p:ph type="title"/>
          </p:nvPr>
        </p:nvSpPr>
        <p:spPr>
          <a:xfrm>
            <a:off x="323528" y="351235"/>
            <a:ext cx="8229600" cy="1143000"/>
          </a:xfrm>
        </p:spPr>
        <p:txBody>
          <a:bodyPr/>
          <a:lstStyle/>
          <a:p>
            <a:r>
              <a:rPr lang="nl-NL" dirty="0"/>
              <a:t>Met of zonder klas 11?</a:t>
            </a:r>
          </a:p>
        </p:txBody>
      </p:sp>
      <p:sp>
        <p:nvSpPr>
          <p:cNvPr id="3" name="Tijdelijke aanduiding voor inhoud 2">
            <a:extLst>
              <a:ext uri="{FF2B5EF4-FFF2-40B4-BE49-F238E27FC236}">
                <a16:creationId xmlns:a16="http://schemas.microsoft.com/office/drawing/2014/main" id="{2AB13581-22B2-4F80-9F18-63486CE81B26}"/>
              </a:ext>
            </a:extLst>
          </p:cNvPr>
          <p:cNvSpPr>
            <a:spLocks noGrp="1"/>
          </p:cNvSpPr>
          <p:nvPr>
            <p:ph idx="1"/>
          </p:nvPr>
        </p:nvSpPr>
        <p:spPr>
          <a:xfrm>
            <a:off x="323528" y="1802607"/>
            <a:ext cx="8229600" cy="4525963"/>
          </a:xfrm>
        </p:spPr>
        <p:txBody>
          <a:bodyPr/>
          <a:lstStyle/>
          <a:p>
            <a:pPr marL="0" indent="0">
              <a:buNone/>
            </a:pPr>
            <a:r>
              <a:rPr lang="nl-NL" kern="12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Het advies voor klas 11 is gebaseerd op:</a:t>
            </a:r>
          </a:p>
          <a:p>
            <a:pPr marL="0" indent="0">
              <a:buNone/>
            </a:pPr>
            <a:endParaRPr kumimoji="0" lang="nl-NL" b="0" i="0" u="none" strike="noStrike" kern="1200" cap="none" spc="0" normalizeH="0" baseline="0" noProof="0" dirty="0">
              <a:ln>
                <a:noFill/>
              </a:ln>
              <a:solidFill>
                <a:srgbClr val="000000"/>
              </a:solidFill>
              <a:effectLst/>
              <a:uLnTx/>
              <a:uFillTx/>
              <a:latin typeface="+mj-lt"/>
              <a:ea typeface="Times New Roman" panose="02020603050405020304" pitchFamily="18" charset="0"/>
              <a:cs typeface="Times New Roman" panose="02020603050405020304" pitchFamily="18" charset="0"/>
            </a:endParaRPr>
          </a:p>
          <a:p>
            <a:pPr marL="457200" indent="-457200">
              <a:buFont typeface="+mj-lt"/>
              <a:buAutoNum type="arabicPeriod"/>
            </a:pPr>
            <a:r>
              <a:rPr kumimoji="0" lang="nl-NL"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Verbinding: </a:t>
            </a:r>
          </a:p>
          <a:p>
            <a:pPr lvl="1" indent="-342900">
              <a:buFont typeface="Wingdings" panose="05000000000000000000" pitchFamily="2" charset="2"/>
              <a:buChar char="Ø"/>
            </a:pPr>
            <a:r>
              <a:rPr kumimoji="0" lang="nl-NL" sz="22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heeft de </a:t>
            </a:r>
            <a:r>
              <a:rPr lang="nl-NL" sz="2200" kern="1200" dirty="0">
                <a:solidFill>
                  <a:srgbClr val="000000"/>
                </a:solidFill>
                <a:latin typeface="+mj-lt"/>
                <a:ea typeface="Calibri" panose="020F0502020204030204" pitchFamily="34" charset="0"/>
                <a:cs typeface="Times New Roman" panose="02020603050405020304" pitchFamily="18" charset="0"/>
              </a:rPr>
              <a:t>leerling</a:t>
            </a:r>
            <a:r>
              <a:rPr kumimoji="0" lang="nl-NL" sz="22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laten zien dat hij/zij verbinding kan maken met periodestof, blokvakken, werkweken, stage en koor?</a:t>
            </a:r>
          </a:p>
          <a:p>
            <a:pPr lvl="1" indent="-342900">
              <a:buFont typeface="Wingdings" panose="05000000000000000000" pitchFamily="2" charset="2"/>
              <a:buChar char="Ø"/>
            </a:pPr>
            <a:r>
              <a:rPr kumimoji="0" lang="nl-NL" sz="22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wil hij/zij zich verbinden met wat niet in zijn straatje past?</a:t>
            </a:r>
          </a:p>
          <a:p>
            <a:pPr marL="400050" lvl="1" indent="0">
              <a:buNone/>
            </a:pPr>
            <a:r>
              <a:rPr kumimoji="0" lang="nl-NL" sz="22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Dit gaat over brede algemene vorming en niet over de vakken die hij in zijn vakkenpakket (examenvakken) heeft.</a:t>
            </a:r>
          </a:p>
          <a:p>
            <a:pPr marL="514350" indent="-514350">
              <a:buFont typeface="+mj-lt"/>
              <a:buAutoNum type="arabicPeriod"/>
            </a:pPr>
            <a:r>
              <a:rPr lang="nl-NL" dirty="0"/>
              <a:t> Capaciteiten</a:t>
            </a:r>
          </a:p>
          <a:p>
            <a:endParaRPr lang="nl-NL" dirty="0"/>
          </a:p>
        </p:txBody>
      </p:sp>
    </p:spTree>
    <p:extLst>
      <p:ext uri="{BB962C8B-B14F-4D97-AF65-F5344CB8AC3E}">
        <p14:creationId xmlns:p14="http://schemas.microsoft.com/office/powerpoint/2010/main" val="4280777193"/>
      </p:ext>
    </p:extLst>
  </p:cSld>
  <p:clrMapOvr>
    <a:masterClrMapping/>
  </p:clrMapOvr>
  <mc:AlternateContent xmlns:mc="http://schemas.openxmlformats.org/markup-compatibility/2006" xmlns:p14="http://schemas.microsoft.com/office/powerpoint/2010/main">
    <mc:Choice Requires="p14">
      <p:transition p14:dur="0" advClick="0" advTm="30000"/>
    </mc:Choice>
    <mc:Fallback xmlns="">
      <p:transition advClick="0" advTm="3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29816"/>
            <a:ext cx="8229600" cy="1143000"/>
          </a:xfrm>
        </p:spPr>
        <p:txBody>
          <a:bodyPr/>
          <a:lstStyle/>
          <a:p>
            <a:r>
              <a:rPr lang="nl-NL" sz="4400" b="0" i="0" dirty="0">
                <a:effectLst/>
              </a:rPr>
              <a:t>Stel jezelf de volgende vragen: </a:t>
            </a:r>
            <a:br>
              <a:rPr lang="nl-NL" sz="4400" b="0" i="0" dirty="0">
                <a:effectLst/>
              </a:rPr>
            </a:br>
            <a:endParaRPr lang="nl-NL" dirty="0"/>
          </a:p>
        </p:txBody>
      </p:sp>
      <p:sp>
        <p:nvSpPr>
          <p:cNvPr id="3" name="Tijdelijke aanduiding voor inhoud 2"/>
          <p:cNvSpPr>
            <a:spLocks noGrp="1"/>
          </p:cNvSpPr>
          <p:nvPr>
            <p:ph idx="1"/>
          </p:nvPr>
        </p:nvSpPr>
        <p:spPr>
          <a:xfrm>
            <a:off x="179512" y="1556792"/>
            <a:ext cx="8352928" cy="5013498"/>
          </a:xfrm>
        </p:spPr>
        <p:txBody>
          <a:bodyPr/>
          <a:lstStyle/>
          <a:p>
            <a:pPr algn="l" rtl="0" fontAlgn="base">
              <a:buFont typeface="Wingdings" panose="05000000000000000000" pitchFamily="2" charset="2"/>
              <a:buChar char="Ø"/>
            </a:pPr>
            <a:r>
              <a:rPr lang="nl-NL" sz="2400" b="0" i="0" dirty="0">
                <a:effectLst/>
                <a:latin typeface="+mj-lt"/>
              </a:rPr>
              <a:t>Sta ik </a:t>
            </a:r>
            <a:r>
              <a:rPr lang="nl-NL" sz="2400" b="0" i="0" dirty="0">
                <a:solidFill>
                  <a:srgbClr val="FF0000"/>
                </a:solidFill>
                <a:effectLst/>
                <a:latin typeface="+mj-lt"/>
              </a:rPr>
              <a:t>open voor een brede ontwikkeling</a:t>
            </a:r>
            <a:r>
              <a:rPr lang="nl-NL" sz="2400" b="0" i="0" dirty="0">
                <a:effectLst/>
                <a:latin typeface="+mj-lt"/>
              </a:rPr>
              <a:t> of ben ik juist zo blij dat ik eindelijk de vakken kan kiezen die ik echt kan en echt interessant vind?  </a:t>
            </a:r>
          </a:p>
          <a:p>
            <a:pPr algn="l" rtl="0" fontAlgn="base">
              <a:buFont typeface="Wingdings" panose="05000000000000000000" pitchFamily="2" charset="2"/>
              <a:buChar char="Ø"/>
            </a:pPr>
            <a:endParaRPr lang="nl-NL" sz="2400" b="0" i="0" dirty="0">
              <a:effectLst/>
              <a:latin typeface="+mj-lt"/>
            </a:endParaRPr>
          </a:p>
          <a:p>
            <a:pPr algn="l" rtl="0" fontAlgn="base">
              <a:buFont typeface="Wingdings" panose="05000000000000000000" pitchFamily="2" charset="2"/>
              <a:buChar char="Ø"/>
            </a:pPr>
            <a:r>
              <a:rPr lang="nl-NL" sz="2400" b="0" i="0" dirty="0">
                <a:effectLst/>
                <a:latin typeface="+mj-lt"/>
              </a:rPr>
              <a:t>Ben ik </a:t>
            </a:r>
            <a:r>
              <a:rPr lang="nl-NL" sz="2400" b="0" i="0" dirty="0">
                <a:solidFill>
                  <a:srgbClr val="FF0000"/>
                </a:solidFill>
                <a:effectLst/>
                <a:latin typeface="+mj-lt"/>
              </a:rPr>
              <a:t>bereid naar mijn eigen ontwikkeling en die van anderen te kijken</a:t>
            </a:r>
            <a:r>
              <a:rPr lang="nl-NL" sz="2400" b="0" i="0" dirty="0">
                <a:effectLst/>
                <a:latin typeface="+mj-lt"/>
              </a:rPr>
              <a:t> en me soms </a:t>
            </a:r>
            <a:r>
              <a:rPr lang="nl-NL" sz="2400" b="0" i="0" dirty="0">
                <a:solidFill>
                  <a:srgbClr val="FF0000"/>
                </a:solidFill>
                <a:effectLst/>
                <a:latin typeface="+mj-lt"/>
              </a:rPr>
              <a:t>kwetsbaar</a:t>
            </a:r>
            <a:r>
              <a:rPr lang="nl-NL" sz="2400" b="0" i="0" dirty="0">
                <a:effectLst/>
                <a:latin typeface="+mj-lt"/>
              </a:rPr>
              <a:t> op te stellen? </a:t>
            </a:r>
          </a:p>
          <a:p>
            <a:pPr algn="l" rtl="0" fontAlgn="base">
              <a:buFont typeface="Wingdings" panose="05000000000000000000" pitchFamily="2" charset="2"/>
              <a:buChar char="Ø"/>
            </a:pPr>
            <a:endParaRPr lang="nl-NL" sz="2400" b="0" i="0" dirty="0">
              <a:effectLst/>
              <a:latin typeface="+mj-lt"/>
            </a:endParaRPr>
          </a:p>
          <a:p>
            <a:pPr algn="l" rtl="0" fontAlgn="base">
              <a:buFont typeface="Wingdings" panose="05000000000000000000" pitchFamily="2" charset="2"/>
              <a:buChar char="Ø"/>
            </a:pPr>
            <a:r>
              <a:rPr lang="nl-NL" sz="2400" b="0" i="0" dirty="0">
                <a:effectLst/>
                <a:latin typeface="+mj-lt"/>
              </a:rPr>
              <a:t>Accepteer ik dat ik </a:t>
            </a:r>
            <a:r>
              <a:rPr lang="nl-NL" sz="2400" b="0" i="0" dirty="0">
                <a:solidFill>
                  <a:srgbClr val="FF0000"/>
                </a:solidFill>
                <a:effectLst/>
                <a:latin typeface="+mj-lt"/>
              </a:rPr>
              <a:t>meer tijd kwijt</a:t>
            </a:r>
            <a:r>
              <a:rPr lang="nl-NL" sz="2400" b="0" i="0" dirty="0">
                <a:effectLst/>
                <a:latin typeface="+mj-lt"/>
              </a:rPr>
              <a:t> ben aan school (wat wel bijdraagt aan mijn ontwikkeling)? </a:t>
            </a:r>
          </a:p>
          <a:p>
            <a:pPr algn="l" rtl="0" fontAlgn="base">
              <a:buFont typeface="Wingdings" panose="05000000000000000000" pitchFamily="2" charset="2"/>
              <a:buChar char="Ø"/>
            </a:pPr>
            <a:endParaRPr lang="nl-NL" sz="2400" b="0" i="0" dirty="0">
              <a:effectLst/>
              <a:latin typeface="+mj-lt"/>
            </a:endParaRPr>
          </a:p>
          <a:p>
            <a:pPr>
              <a:buFont typeface="Wingdings" panose="05000000000000000000" pitchFamily="2" charset="2"/>
              <a:buChar char="Ø"/>
            </a:pPr>
            <a:r>
              <a:rPr lang="nl-NL" sz="2400" dirty="0">
                <a:latin typeface="+mj-lt"/>
              </a:rPr>
              <a:t>Hoe is mijn </a:t>
            </a:r>
            <a:r>
              <a:rPr lang="nl-NL" sz="2400" dirty="0">
                <a:solidFill>
                  <a:srgbClr val="FF0000"/>
                </a:solidFill>
                <a:latin typeface="+mj-lt"/>
              </a:rPr>
              <a:t>werkhouding</a:t>
            </a:r>
            <a:r>
              <a:rPr lang="nl-NL" sz="2400" b="0" i="0" dirty="0">
                <a:effectLst/>
                <a:latin typeface="+mj-lt"/>
              </a:rPr>
              <a:t>? </a:t>
            </a:r>
          </a:p>
          <a:p>
            <a:pPr marL="0" indent="0">
              <a:buNone/>
            </a:pPr>
            <a:endParaRPr lang="nl-NL" dirty="0">
              <a:latin typeface="+mj-lt"/>
            </a:endParaRPr>
          </a:p>
        </p:txBody>
      </p:sp>
    </p:spTree>
    <p:extLst>
      <p:ext uri="{BB962C8B-B14F-4D97-AF65-F5344CB8AC3E}">
        <p14:creationId xmlns:p14="http://schemas.microsoft.com/office/powerpoint/2010/main" val="2861853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1F443-CB70-1897-39EB-35B2F82EE814}"/>
              </a:ext>
            </a:extLst>
          </p:cNvPr>
          <p:cNvSpPr>
            <a:spLocks noGrp="1"/>
          </p:cNvSpPr>
          <p:nvPr>
            <p:ph type="title"/>
          </p:nvPr>
        </p:nvSpPr>
        <p:spPr/>
        <p:txBody>
          <a:bodyPr/>
          <a:lstStyle/>
          <a:p>
            <a:r>
              <a:rPr lang="nl-NL" dirty="0" err="1"/>
              <a:t>leerlingpanel</a:t>
            </a:r>
            <a:endParaRPr lang="nl-NL" dirty="0"/>
          </a:p>
        </p:txBody>
      </p:sp>
      <p:pic>
        <p:nvPicPr>
          <p:cNvPr id="1026" name="Picture 2" descr="Leerlingenpanel Archieven - Leerling 2020">
            <a:extLst>
              <a:ext uri="{FF2B5EF4-FFF2-40B4-BE49-F238E27FC236}">
                <a16:creationId xmlns:a16="http://schemas.microsoft.com/office/drawing/2014/main" id="{8108CFB0-3D27-4EEE-A9B2-6F671D85AA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220119"/>
            <a:ext cx="70104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38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72E7-E9D1-BDBF-62A0-C63B3FA14EF2}"/>
              </a:ext>
            </a:extLst>
          </p:cNvPr>
          <p:cNvSpPr>
            <a:spLocks noGrp="1"/>
          </p:cNvSpPr>
          <p:nvPr>
            <p:ph type="title"/>
          </p:nvPr>
        </p:nvSpPr>
        <p:spPr>
          <a:xfrm>
            <a:off x="457200" y="109669"/>
            <a:ext cx="8229600" cy="1143000"/>
          </a:xfrm>
        </p:spPr>
        <p:txBody>
          <a:bodyPr/>
          <a:lstStyle/>
          <a:p>
            <a:r>
              <a:rPr lang="en-US" dirty="0" err="1"/>
              <a:t>Belangrijke</a:t>
            </a:r>
            <a:r>
              <a:rPr lang="en-US" dirty="0"/>
              <a:t> </a:t>
            </a:r>
            <a:r>
              <a:rPr lang="en-US" dirty="0" err="1"/>
              <a:t>linkjes</a:t>
            </a:r>
          </a:p>
        </p:txBody>
      </p:sp>
      <p:sp>
        <p:nvSpPr>
          <p:cNvPr id="3" name="Content Placeholder 2">
            <a:extLst>
              <a:ext uri="{FF2B5EF4-FFF2-40B4-BE49-F238E27FC236}">
                <a16:creationId xmlns:a16="http://schemas.microsoft.com/office/drawing/2014/main" id="{15074F4C-DFC7-CA67-BD6E-8DE23F07FCAF}"/>
              </a:ext>
            </a:extLst>
          </p:cNvPr>
          <p:cNvSpPr>
            <a:spLocks noGrp="1"/>
          </p:cNvSpPr>
          <p:nvPr>
            <p:ph idx="1"/>
          </p:nvPr>
        </p:nvSpPr>
        <p:spPr>
          <a:xfrm>
            <a:off x="457200" y="1293829"/>
            <a:ext cx="8229600" cy="5028725"/>
          </a:xfrm>
        </p:spPr>
        <p:txBody>
          <a:bodyPr/>
          <a:lstStyle/>
          <a:p>
            <a:pPr marL="0" indent="0">
              <a:buNone/>
            </a:pPr>
            <a:r>
              <a:rPr lang="en-US" err="1"/>
              <a:t>Filmpjes</a:t>
            </a:r>
            <a:r>
              <a:rPr lang="en-US" dirty="0"/>
              <a:t> </a:t>
            </a:r>
            <a:r>
              <a:rPr lang="en-US" err="1"/>
              <a:t>profielen</a:t>
            </a:r>
            <a:r>
              <a:rPr lang="en-US" dirty="0"/>
              <a:t> </a:t>
            </a:r>
            <a:r>
              <a:rPr lang="en-US" err="1"/>
              <a:t>havo</a:t>
            </a:r>
            <a:r>
              <a:rPr lang="en-US" dirty="0"/>
              <a:t>/</a:t>
            </a:r>
            <a:r>
              <a:rPr lang="en-US" err="1"/>
              <a:t>vwo</a:t>
            </a:r>
            <a:r>
              <a:rPr lang="en-US" dirty="0"/>
              <a:t>: </a:t>
            </a:r>
          </a:p>
          <a:p>
            <a:pPr marL="0" indent="0">
              <a:buNone/>
            </a:pPr>
            <a:r>
              <a:rPr lang="en-US" dirty="0">
                <a:ea typeface="+mn-lt"/>
                <a:cs typeface="+mn-lt"/>
                <a:hlinkClick r:id="rId2"/>
              </a:rPr>
              <a:t>Profiel Cultuur &amp; Maatschappij - YouTube</a:t>
            </a:r>
          </a:p>
          <a:p>
            <a:pPr marL="0" indent="0">
              <a:buNone/>
            </a:pPr>
            <a:r>
              <a:rPr lang="en-US" dirty="0">
                <a:ea typeface="+mn-lt"/>
                <a:cs typeface="+mn-lt"/>
                <a:hlinkClick r:id="rId3"/>
              </a:rPr>
              <a:t>Profiel Economie &amp; Management - YouTube</a:t>
            </a:r>
          </a:p>
          <a:p>
            <a:pPr marL="0" indent="0">
              <a:buNone/>
            </a:pPr>
            <a:r>
              <a:rPr lang="en-US" dirty="0">
                <a:ea typeface="+mn-lt"/>
                <a:cs typeface="+mn-lt"/>
                <a:hlinkClick r:id="rId4"/>
              </a:rPr>
              <a:t>Profiel Natuur &amp; Gezondheid - YouTube</a:t>
            </a:r>
            <a:endParaRPr lang="en-US"/>
          </a:p>
          <a:p>
            <a:pPr marL="0" indent="0">
              <a:buNone/>
            </a:pPr>
            <a:r>
              <a:rPr lang="en-US" dirty="0">
                <a:ea typeface="+mn-lt"/>
                <a:cs typeface="+mn-lt"/>
                <a:hlinkClick r:id="rId5"/>
              </a:rPr>
              <a:t>Profiel Natuur &amp; Techniek - YouTube</a:t>
            </a:r>
          </a:p>
          <a:p>
            <a:pPr marL="0" indent="0">
              <a:buNone/>
            </a:pPr>
            <a:endParaRPr lang="en-US" dirty="0"/>
          </a:p>
          <a:p>
            <a:pPr marL="0" indent="0">
              <a:buNone/>
            </a:pPr>
            <a:r>
              <a:rPr lang="en-US" err="1"/>
              <a:t>Doorstroomeisen</a:t>
            </a:r>
            <a:r>
              <a:rPr lang="en-US" dirty="0"/>
              <a:t> </a:t>
            </a:r>
            <a:r>
              <a:rPr lang="en-US" err="1"/>
              <a:t>havo-hbo</a:t>
            </a:r>
            <a:r>
              <a:rPr lang="en-US" dirty="0"/>
              <a:t> </a:t>
            </a:r>
            <a:r>
              <a:rPr lang="en-US" err="1"/>
              <a:t>en</a:t>
            </a:r>
            <a:r>
              <a:rPr lang="en-US" dirty="0"/>
              <a:t> </a:t>
            </a:r>
            <a:r>
              <a:rPr lang="en-US" err="1"/>
              <a:t>vwo</a:t>
            </a:r>
            <a:r>
              <a:rPr lang="en-US" dirty="0"/>
              <a:t>-wo:</a:t>
            </a:r>
          </a:p>
          <a:p>
            <a:pPr marL="0" indent="0">
              <a:buNone/>
            </a:pPr>
            <a:r>
              <a:rPr lang="en-US" dirty="0">
                <a:ea typeface="+mn-lt"/>
                <a:cs typeface="+mn-lt"/>
                <a:hlinkClick r:id="rId6"/>
              </a:rPr>
              <a:t>vooropleidingseisen-hbo.pdf (qompas.nl)</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3974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827929-F874-A6CC-C846-5E8145339E70}"/>
              </a:ext>
            </a:extLst>
          </p:cNvPr>
          <p:cNvSpPr>
            <a:spLocks noGrp="1"/>
          </p:cNvSpPr>
          <p:nvPr>
            <p:ph type="title"/>
          </p:nvPr>
        </p:nvSpPr>
        <p:spPr/>
        <p:txBody>
          <a:bodyPr/>
          <a:lstStyle/>
          <a:p>
            <a:r>
              <a:rPr lang="nl-NL" dirty="0"/>
              <a:t>Vragen / opmerkingen:</a:t>
            </a:r>
          </a:p>
        </p:txBody>
      </p:sp>
      <p:sp>
        <p:nvSpPr>
          <p:cNvPr id="3" name="Tijdelijke aanduiding voor inhoud 2">
            <a:extLst>
              <a:ext uri="{FF2B5EF4-FFF2-40B4-BE49-F238E27FC236}">
                <a16:creationId xmlns:a16="http://schemas.microsoft.com/office/drawing/2014/main" id="{21C4646E-48A2-CD74-CCD5-F65F4C40E6D8}"/>
              </a:ext>
            </a:extLst>
          </p:cNvPr>
          <p:cNvSpPr>
            <a:spLocks noGrp="1"/>
          </p:cNvSpPr>
          <p:nvPr>
            <p:ph idx="1"/>
          </p:nvPr>
        </p:nvSpPr>
        <p:spPr/>
        <p:txBody>
          <a:bodyPr/>
          <a:lstStyle/>
          <a:p>
            <a:pPr marL="0" indent="0">
              <a:buNone/>
            </a:pPr>
            <a:r>
              <a:rPr lang="nl-NL"/>
              <a:t>Mail de decaan:</a:t>
            </a:r>
          </a:p>
          <a:p>
            <a:pPr marL="0" indent="0">
              <a:buNone/>
            </a:pPr>
            <a:endParaRPr lang="nl-NL" dirty="0"/>
          </a:p>
          <a:p>
            <a:pPr marL="0" indent="0">
              <a:buNone/>
            </a:pPr>
            <a:r>
              <a:rPr lang="nl-NL" dirty="0">
                <a:hlinkClick r:id="rId2"/>
              </a:rPr>
              <a:t>e.v.helden@michaelcollege.nl</a:t>
            </a:r>
            <a:endParaRPr lang="nl-NL" dirty="0"/>
          </a:p>
          <a:p>
            <a:pPr marL="0" indent="0">
              <a:buNone/>
            </a:pPr>
            <a:endParaRPr lang="nl-NL" dirty="0"/>
          </a:p>
        </p:txBody>
      </p:sp>
    </p:spTree>
    <p:extLst>
      <p:ext uri="{BB962C8B-B14F-4D97-AF65-F5344CB8AC3E}">
        <p14:creationId xmlns:p14="http://schemas.microsoft.com/office/powerpoint/2010/main" val="172548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012160" y="0"/>
            <a:ext cx="3086721" cy="84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kstvak 5"/>
          <p:cNvSpPr txBox="1">
            <a:spLocks noChangeArrowheads="1"/>
          </p:cNvSpPr>
          <p:nvPr/>
        </p:nvSpPr>
        <p:spPr bwMode="auto">
          <a:xfrm>
            <a:off x="2758993" y="3216656"/>
            <a:ext cx="33480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350" dirty="0">
                <a:solidFill>
                  <a:srgbClr val="000000"/>
                </a:solidFill>
              </a:rPr>
              <a:t>Campustraject </a:t>
            </a:r>
          </a:p>
          <a:p>
            <a:pPr eaLnBrk="1" hangingPunct="1">
              <a:spcBef>
                <a:spcPct val="0"/>
              </a:spcBef>
              <a:buFontTx/>
              <a:buNone/>
            </a:pPr>
            <a:endParaRPr lang="nl-NL" altLang="nl-NL" sz="1350" dirty="0">
              <a:solidFill>
                <a:srgbClr val="000000"/>
              </a:solidFill>
            </a:endParaRPr>
          </a:p>
          <a:p>
            <a:pPr eaLnBrk="1" hangingPunct="1">
              <a:spcBef>
                <a:spcPct val="0"/>
              </a:spcBef>
              <a:buFontTx/>
              <a:buNone/>
            </a:pPr>
            <a:r>
              <a:rPr lang="nl-NL" altLang="nl-NL" sz="1350" dirty="0">
                <a:solidFill>
                  <a:srgbClr val="000000"/>
                </a:solidFill>
              </a:rPr>
              <a:t>klas  9 en 10      </a:t>
            </a:r>
          </a:p>
          <a:p>
            <a:pPr eaLnBrk="1" hangingPunct="1">
              <a:spcBef>
                <a:spcPct val="0"/>
              </a:spcBef>
              <a:buFontTx/>
              <a:buNone/>
            </a:pPr>
            <a:endParaRPr lang="nl-NL" altLang="nl-NL" sz="1350" dirty="0">
              <a:solidFill>
                <a:srgbClr val="000000"/>
              </a:solidFill>
            </a:endParaRPr>
          </a:p>
          <a:p>
            <a:pPr eaLnBrk="1" hangingPunct="1">
              <a:spcBef>
                <a:spcPct val="0"/>
              </a:spcBef>
              <a:buFontTx/>
              <a:buNone/>
            </a:pPr>
            <a:r>
              <a:rPr lang="nl-NL" altLang="nl-NL" sz="1350" dirty="0">
                <a:solidFill>
                  <a:srgbClr val="000000"/>
                </a:solidFill>
              </a:rPr>
              <a:t>23 november 2017</a:t>
            </a:r>
          </a:p>
          <a:p>
            <a:pPr eaLnBrk="1" hangingPunct="1">
              <a:spcBef>
                <a:spcPct val="0"/>
              </a:spcBef>
              <a:buFontTx/>
              <a:buNone/>
            </a:pPr>
            <a:endParaRPr lang="nl-NL" altLang="nl-NL" sz="1350" dirty="0">
              <a:solidFill>
                <a:srgbClr val="000000"/>
              </a:solidFill>
            </a:endParaRP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591" y="4602957"/>
            <a:ext cx="1985963" cy="1293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4"/>
          <a:stretch>
            <a:fillRect/>
          </a:stretch>
        </p:blipFill>
        <p:spPr>
          <a:xfrm>
            <a:off x="121298" y="1743151"/>
            <a:ext cx="8901404" cy="4911583"/>
          </a:xfrm>
          <a:prstGeom prst="rect">
            <a:avLst/>
          </a:prstGeom>
        </p:spPr>
      </p:pic>
      <p:pic>
        <p:nvPicPr>
          <p:cNvPr id="3" name="Afbeelding 2"/>
          <p:cNvPicPr>
            <a:picLocks noChangeAspect="1"/>
          </p:cNvPicPr>
          <p:nvPr/>
        </p:nvPicPr>
        <p:blipFill>
          <a:blip r:embed="rId5"/>
          <a:stretch>
            <a:fillRect/>
          </a:stretch>
        </p:blipFill>
        <p:spPr>
          <a:xfrm>
            <a:off x="6861572" y="3236068"/>
            <a:ext cx="638550" cy="388183"/>
          </a:xfrm>
          <a:prstGeom prst="rect">
            <a:avLst/>
          </a:prstGeom>
        </p:spPr>
      </p:pic>
      <p:pic>
        <p:nvPicPr>
          <p:cNvPr id="4" name="Afbeelding 3"/>
          <p:cNvPicPr>
            <a:picLocks noChangeAspect="1"/>
          </p:cNvPicPr>
          <p:nvPr/>
        </p:nvPicPr>
        <p:blipFill>
          <a:blip r:embed="rId6"/>
          <a:stretch>
            <a:fillRect/>
          </a:stretch>
        </p:blipFill>
        <p:spPr>
          <a:xfrm>
            <a:off x="4594667" y="3236068"/>
            <a:ext cx="1283255" cy="347989"/>
          </a:xfrm>
          <a:prstGeom prst="rect">
            <a:avLst/>
          </a:prstGeom>
        </p:spPr>
      </p:pic>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12160" y="3187512"/>
            <a:ext cx="761027" cy="456617"/>
          </a:xfrm>
          <a:prstGeom prst="rect">
            <a:avLst/>
          </a:prstGeom>
        </p:spPr>
      </p:pic>
      <p:sp>
        <p:nvSpPr>
          <p:cNvPr id="8" name="Tekstvak 7"/>
          <p:cNvSpPr txBox="1"/>
          <p:nvPr/>
        </p:nvSpPr>
        <p:spPr>
          <a:xfrm>
            <a:off x="1043608" y="3680969"/>
            <a:ext cx="3005589" cy="507831"/>
          </a:xfrm>
          <a:prstGeom prst="rect">
            <a:avLst/>
          </a:prstGeom>
          <a:noFill/>
        </p:spPr>
        <p:txBody>
          <a:bodyPr wrap="square" rtlCol="0">
            <a:spAutoFit/>
          </a:bodyPr>
          <a:lstStyle/>
          <a:p>
            <a:r>
              <a:rPr lang="nl-NL" sz="2700" dirty="0"/>
              <a:t>Havo/vwo elders</a:t>
            </a:r>
          </a:p>
        </p:txBody>
      </p:sp>
      <p:sp>
        <p:nvSpPr>
          <p:cNvPr id="10" name="Titel 1"/>
          <p:cNvSpPr>
            <a:spLocks noGrp="1"/>
          </p:cNvSpPr>
          <p:nvPr>
            <p:ph type="title"/>
          </p:nvPr>
        </p:nvSpPr>
        <p:spPr>
          <a:xfrm>
            <a:off x="188688" y="267949"/>
            <a:ext cx="8229600" cy="1143000"/>
          </a:xfrm>
        </p:spPr>
        <p:txBody>
          <a:bodyPr/>
          <a:lstStyle/>
          <a:p>
            <a:pPr algn="l"/>
            <a:r>
              <a:rPr lang="nl-NL" dirty="0"/>
              <a:t> het campustraject</a:t>
            </a:r>
          </a:p>
        </p:txBody>
      </p:sp>
    </p:spTree>
    <p:extLst>
      <p:ext uri="{BB962C8B-B14F-4D97-AF65-F5344CB8AC3E}">
        <p14:creationId xmlns:p14="http://schemas.microsoft.com/office/powerpoint/2010/main" val="390090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p:cNvPicPr>
            <a:picLocks noChangeAspect="1"/>
          </p:cNvPicPr>
          <p:nvPr/>
        </p:nvPicPr>
        <p:blipFill>
          <a:blip r:embed="rId2"/>
          <a:stretch>
            <a:fillRect/>
          </a:stretch>
        </p:blipFill>
        <p:spPr>
          <a:xfrm>
            <a:off x="2519031" y="2117231"/>
            <a:ext cx="4056173" cy="2996130"/>
          </a:xfrm>
          <a:prstGeom prst="rect">
            <a:avLst/>
          </a:prstGeom>
        </p:spPr>
      </p:pic>
      <p:sp>
        <p:nvSpPr>
          <p:cNvPr id="21" name="Rechthoek 20"/>
          <p:cNvSpPr/>
          <p:nvPr/>
        </p:nvSpPr>
        <p:spPr>
          <a:xfrm>
            <a:off x="85604" y="2096305"/>
            <a:ext cx="8946884" cy="1312196"/>
          </a:xfrm>
          <a:prstGeom prst="rect">
            <a:avLst/>
          </a:prstGeom>
          <a:solidFill>
            <a:srgbClr val="FF99FF">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99FF"/>
              </a:solidFill>
            </a:endParaRPr>
          </a:p>
        </p:txBody>
      </p:sp>
      <p:sp>
        <p:nvSpPr>
          <p:cNvPr id="4" name="Rechthoek 3"/>
          <p:cNvSpPr/>
          <p:nvPr/>
        </p:nvSpPr>
        <p:spPr>
          <a:xfrm>
            <a:off x="1212715" y="3057635"/>
            <a:ext cx="1145598" cy="313346"/>
          </a:xfrm>
          <a:prstGeom prst="rect">
            <a:avLst/>
          </a:prstGeom>
          <a:solidFill>
            <a:srgbClr val="A5DF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HAVO-4</a:t>
            </a:r>
          </a:p>
        </p:txBody>
      </p:sp>
      <p:sp>
        <p:nvSpPr>
          <p:cNvPr id="5" name="Rechthoek 4"/>
          <p:cNvSpPr/>
          <p:nvPr/>
        </p:nvSpPr>
        <p:spPr>
          <a:xfrm>
            <a:off x="1212715" y="2670702"/>
            <a:ext cx="1145598" cy="260675"/>
          </a:xfrm>
          <a:prstGeom prst="rect">
            <a:avLst/>
          </a:prstGeom>
          <a:solidFill>
            <a:srgbClr val="A5DF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HAVO-5</a:t>
            </a:r>
          </a:p>
        </p:txBody>
      </p:sp>
      <p:sp>
        <p:nvSpPr>
          <p:cNvPr id="6" name="Rechthoek 5"/>
          <p:cNvSpPr/>
          <p:nvPr/>
        </p:nvSpPr>
        <p:spPr>
          <a:xfrm>
            <a:off x="112393" y="2637831"/>
            <a:ext cx="1009358" cy="277229"/>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VWO-5</a:t>
            </a:r>
          </a:p>
        </p:txBody>
      </p:sp>
      <p:sp>
        <p:nvSpPr>
          <p:cNvPr id="7" name="Rechthoek 6"/>
          <p:cNvSpPr/>
          <p:nvPr/>
        </p:nvSpPr>
        <p:spPr>
          <a:xfrm>
            <a:off x="101677" y="3046754"/>
            <a:ext cx="1020074" cy="307910"/>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VWO-4</a:t>
            </a:r>
          </a:p>
        </p:txBody>
      </p:sp>
      <p:sp>
        <p:nvSpPr>
          <p:cNvPr id="8" name="Rechthoek 7"/>
          <p:cNvSpPr/>
          <p:nvPr/>
        </p:nvSpPr>
        <p:spPr>
          <a:xfrm>
            <a:off x="112393" y="2287804"/>
            <a:ext cx="1009358" cy="272302"/>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VWO-6</a:t>
            </a:r>
          </a:p>
        </p:txBody>
      </p:sp>
      <p:sp>
        <p:nvSpPr>
          <p:cNvPr id="9" name="Rechthoek 8"/>
          <p:cNvSpPr/>
          <p:nvPr/>
        </p:nvSpPr>
        <p:spPr>
          <a:xfrm>
            <a:off x="1212715" y="4380767"/>
            <a:ext cx="1145598" cy="284058"/>
          </a:xfrm>
          <a:prstGeom prst="rect">
            <a:avLst/>
          </a:prstGeom>
          <a:solidFill>
            <a:srgbClr val="A5DF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HAVO-2</a:t>
            </a:r>
          </a:p>
        </p:txBody>
      </p:sp>
      <p:sp>
        <p:nvSpPr>
          <p:cNvPr id="10" name="Rechthoek 9"/>
          <p:cNvSpPr/>
          <p:nvPr/>
        </p:nvSpPr>
        <p:spPr>
          <a:xfrm>
            <a:off x="1212715" y="3959782"/>
            <a:ext cx="1145598" cy="296309"/>
          </a:xfrm>
          <a:prstGeom prst="rect">
            <a:avLst/>
          </a:prstGeom>
          <a:solidFill>
            <a:srgbClr val="A5DF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HAVO-3</a:t>
            </a:r>
          </a:p>
        </p:txBody>
      </p:sp>
      <p:sp>
        <p:nvSpPr>
          <p:cNvPr id="11" name="Rechthoek 10"/>
          <p:cNvSpPr/>
          <p:nvPr/>
        </p:nvSpPr>
        <p:spPr>
          <a:xfrm>
            <a:off x="1212716" y="4770711"/>
            <a:ext cx="1145598" cy="303223"/>
          </a:xfrm>
          <a:prstGeom prst="rect">
            <a:avLst/>
          </a:prstGeom>
          <a:solidFill>
            <a:srgbClr val="A5DF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HAVO-1</a:t>
            </a:r>
          </a:p>
        </p:txBody>
      </p:sp>
      <p:sp>
        <p:nvSpPr>
          <p:cNvPr id="12" name="Rechthoek 11"/>
          <p:cNvSpPr/>
          <p:nvPr/>
        </p:nvSpPr>
        <p:spPr>
          <a:xfrm>
            <a:off x="107035" y="4383440"/>
            <a:ext cx="1009358" cy="281386"/>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VWO-2</a:t>
            </a:r>
          </a:p>
        </p:txBody>
      </p:sp>
      <p:sp>
        <p:nvSpPr>
          <p:cNvPr id="13" name="Rechthoek 12"/>
          <p:cNvSpPr/>
          <p:nvPr/>
        </p:nvSpPr>
        <p:spPr>
          <a:xfrm>
            <a:off x="96319" y="4770710"/>
            <a:ext cx="1020074" cy="311954"/>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VWO-1</a:t>
            </a:r>
          </a:p>
        </p:txBody>
      </p:sp>
      <p:sp>
        <p:nvSpPr>
          <p:cNvPr id="14" name="Rechthoek 13"/>
          <p:cNvSpPr/>
          <p:nvPr/>
        </p:nvSpPr>
        <p:spPr>
          <a:xfrm>
            <a:off x="123109" y="3943465"/>
            <a:ext cx="1009358" cy="307910"/>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solidFill>
                  <a:prstClr val="black"/>
                </a:solidFill>
              </a:rPr>
              <a:t>VWO-3</a:t>
            </a:r>
          </a:p>
        </p:txBody>
      </p:sp>
      <p:sp>
        <p:nvSpPr>
          <p:cNvPr id="18" name="Tekstvak 17"/>
          <p:cNvSpPr txBox="1"/>
          <p:nvPr/>
        </p:nvSpPr>
        <p:spPr>
          <a:xfrm>
            <a:off x="3240055" y="5293955"/>
            <a:ext cx="2988319" cy="600164"/>
          </a:xfrm>
          <a:prstGeom prst="rect">
            <a:avLst/>
          </a:prstGeom>
          <a:noFill/>
        </p:spPr>
        <p:txBody>
          <a:bodyPr wrap="none" rtlCol="0">
            <a:spAutoFit/>
          </a:bodyPr>
          <a:lstStyle/>
          <a:p>
            <a:r>
              <a:rPr lang="nl-NL" sz="3300" dirty="0"/>
              <a:t>Michaelcollege</a:t>
            </a:r>
          </a:p>
        </p:txBody>
      </p:sp>
      <p:sp>
        <p:nvSpPr>
          <p:cNvPr id="19" name="Tekstvak 18"/>
          <p:cNvSpPr txBox="1"/>
          <p:nvPr/>
        </p:nvSpPr>
        <p:spPr>
          <a:xfrm>
            <a:off x="85604" y="5305429"/>
            <a:ext cx="2539478" cy="600164"/>
          </a:xfrm>
          <a:prstGeom prst="rect">
            <a:avLst/>
          </a:prstGeom>
          <a:noFill/>
        </p:spPr>
        <p:txBody>
          <a:bodyPr wrap="none" rtlCol="0">
            <a:spAutoFit/>
          </a:bodyPr>
          <a:lstStyle/>
          <a:p>
            <a:r>
              <a:rPr lang="nl-NL" sz="3300" dirty="0" err="1"/>
              <a:t>Markenhage</a:t>
            </a:r>
            <a:endParaRPr lang="nl-NL" sz="3300" dirty="0"/>
          </a:p>
        </p:txBody>
      </p:sp>
      <p:sp>
        <p:nvSpPr>
          <p:cNvPr id="20" name="Tekstvak 19"/>
          <p:cNvSpPr txBox="1"/>
          <p:nvPr/>
        </p:nvSpPr>
        <p:spPr>
          <a:xfrm>
            <a:off x="7035281" y="5293954"/>
            <a:ext cx="1220206" cy="600164"/>
          </a:xfrm>
          <a:prstGeom prst="rect">
            <a:avLst/>
          </a:prstGeom>
          <a:noFill/>
        </p:spPr>
        <p:txBody>
          <a:bodyPr wrap="none" rtlCol="0">
            <a:spAutoFit/>
          </a:bodyPr>
          <a:lstStyle/>
          <a:p>
            <a:r>
              <a:rPr lang="nl-NL" sz="3300" dirty="0"/>
              <a:t>Orion</a:t>
            </a:r>
          </a:p>
        </p:txBody>
      </p:sp>
      <p:sp>
        <p:nvSpPr>
          <p:cNvPr id="22" name="Rechthoek 21"/>
          <p:cNvSpPr/>
          <p:nvPr/>
        </p:nvSpPr>
        <p:spPr>
          <a:xfrm>
            <a:off x="112393" y="5327940"/>
            <a:ext cx="8836794" cy="566227"/>
          </a:xfrm>
          <a:prstGeom prst="rect">
            <a:avLst/>
          </a:prstGeom>
          <a:solidFill>
            <a:srgbClr val="FF99FF">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FF99FF"/>
              </a:solidFill>
            </a:endParaRPr>
          </a:p>
        </p:txBody>
      </p:sp>
      <p:pic>
        <p:nvPicPr>
          <p:cNvPr id="24" name="Afbeelding 23"/>
          <p:cNvPicPr>
            <a:picLocks noChangeAspect="1"/>
          </p:cNvPicPr>
          <p:nvPr/>
        </p:nvPicPr>
        <p:blipFill>
          <a:blip r:embed="rId3"/>
          <a:stretch>
            <a:fillRect/>
          </a:stretch>
        </p:blipFill>
        <p:spPr>
          <a:xfrm>
            <a:off x="6671125" y="2237324"/>
            <a:ext cx="2272481" cy="2876037"/>
          </a:xfrm>
          <a:prstGeom prst="rect">
            <a:avLst/>
          </a:prstGeom>
        </p:spPr>
      </p:pic>
    </p:spTree>
    <p:extLst>
      <p:ext uri="{BB962C8B-B14F-4D97-AF65-F5344CB8AC3E}">
        <p14:creationId xmlns:p14="http://schemas.microsoft.com/office/powerpoint/2010/main" val="52954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9" grpId="0"/>
      <p:bldP spid="20"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A54F14-ACBA-E706-CB8E-63CF201B5B16}"/>
              </a:ext>
            </a:extLst>
          </p:cNvPr>
          <p:cNvSpPr>
            <a:spLocks noGrp="1"/>
          </p:cNvSpPr>
          <p:nvPr>
            <p:ph idx="1"/>
          </p:nvPr>
        </p:nvSpPr>
        <p:spPr>
          <a:xfrm>
            <a:off x="410066" y="736076"/>
            <a:ext cx="8229600" cy="4525963"/>
          </a:xfrm>
        </p:spPr>
        <p:txBody>
          <a:bodyPr/>
          <a:lstStyle/>
          <a:p>
            <a:pPr marL="0" indent="0">
              <a:buNone/>
            </a:pPr>
            <a:endParaRPr lang="en-US" sz="6000" dirty="0"/>
          </a:p>
          <a:p>
            <a:pPr marL="0" indent="0">
              <a:buNone/>
            </a:pPr>
            <a:r>
              <a:rPr lang="en-US" sz="6000" dirty="0"/>
              <a:t>       </a:t>
            </a:r>
            <a:r>
              <a:rPr lang="en-US" sz="6000" dirty="0" err="1"/>
              <a:t>Markenhage</a:t>
            </a:r>
            <a:r>
              <a:rPr lang="en-US" sz="6000" dirty="0"/>
              <a:t> </a:t>
            </a:r>
            <a:endParaRPr lang="en-US" dirty="0"/>
          </a:p>
          <a:p>
            <a:pPr marL="0" indent="0">
              <a:buNone/>
            </a:pPr>
            <a:r>
              <a:rPr lang="en-US" sz="6000" dirty="0"/>
              <a:t>               = </a:t>
            </a:r>
          </a:p>
          <a:p>
            <a:pPr marL="0" indent="0">
              <a:buNone/>
            </a:pPr>
            <a:r>
              <a:rPr lang="en-US" sz="6000" dirty="0"/>
              <a:t>    </a:t>
            </a:r>
            <a:r>
              <a:rPr lang="en-US" sz="6000" dirty="0" err="1"/>
              <a:t>Daltononderwijs</a:t>
            </a:r>
            <a:endParaRPr lang="en-US" sz="6000"/>
          </a:p>
        </p:txBody>
      </p:sp>
    </p:spTree>
    <p:extLst>
      <p:ext uri="{BB962C8B-B14F-4D97-AF65-F5344CB8AC3E}">
        <p14:creationId xmlns:p14="http://schemas.microsoft.com/office/powerpoint/2010/main" val="31308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alton.nl/beeld/driehoek1.gif">
            <a:extLst>
              <a:ext uri="{FF2B5EF4-FFF2-40B4-BE49-F238E27FC236}">
                <a16:creationId xmlns:a16="http://schemas.microsoft.com/office/drawing/2014/main" id="{A50149CE-2973-41C1-AEA8-AD328FB203DF}"/>
              </a:ext>
            </a:extLst>
          </p:cNvPr>
          <p:cNvPicPr>
            <a:picLocks noChangeAspect="1" noChangeArrowheads="1"/>
          </p:cNvPicPr>
          <p:nvPr/>
        </p:nvPicPr>
        <p:blipFill>
          <a:blip r:embed="rId2" cstate="print"/>
          <a:srcRect/>
          <a:stretch>
            <a:fillRect/>
          </a:stretch>
        </p:blipFill>
        <p:spPr bwMode="auto">
          <a:xfrm>
            <a:off x="2793502" y="1340768"/>
            <a:ext cx="3763738" cy="3655860"/>
          </a:xfrm>
          <a:prstGeom prst="rect">
            <a:avLst/>
          </a:prstGeom>
          <a:noFill/>
        </p:spPr>
      </p:pic>
      <p:sp>
        <p:nvSpPr>
          <p:cNvPr id="2" name="Rechthoek 1"/>
          <p:cNvSpPr/>
          <p:nvPr/>
        </p:nvSpPr>
        <p:spPr>
          <a:xfrm>
            <a:off x="395536" y="5085184"/>
            <a:ext cx="7992888" cy="1569660"/>
          </a:xfrm>
          <a:prstGeom prst="rect">
            <a:avLst/>
          </a:prstGeom>
        </p:spPr>
        <p:txBody>
          <a:bodyPr wrap="square">
            <a:spAutoFit/>
          </a:bodyPr>
          <a:lstStyle/>
          <a:p>
            <a:r>
              <a:rPr lang="nl-NL" sz="2400" dirty="0">
                <a:solidFill>
                  <a:srgbClr val="222222"/>
                </a:solidFill>
                <a:latin typeface="arial" panose="020B0604020202020204" pitchFamily="34" charset="0"/>
              </a:rPr>
              <a:t>Daltononderwijs is een onderwijsconcept waarbij de nadruk ligt op keuzevrijheid voor de leerling, samenwerking met andere leerlingen en de ontwikkeling van zelfstandigheid.</a:t>
            </a:r>
            <a:endParaRPr lang="nl-NL" sz="2400" dirty="0"/>
          </a:p>
        </p:txBody>
      </p:sp>
    </p:spTree>
    <p:extLst>
      <p:ext uri="{BB962C8B-B14F-4D97-AF65-F5344CB8AC3E}">
        <p14:creationId xmlns:p14="http://schemas.microsoft.com/office/powerpoint/2010/main" val="362698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lstStyle/>
          <a:p>
            <a:pPr algn="l"/>
            <a:r>
              <a:rPr lang="nl-NL" dirty="0"/>
              <a:t>Studiewijzers </a:t>
            </a:r>
          </a:p>
        </p:txBody>
      </p:sp>
      <p:pic>
        <p:nvPicPr>
          <p:cNvPr id="8" name="Tijdelijke aanduiding voor inhoud 7">
            <a:extLst>
              <a:ext uri="{FF2B5EF4-FFF2-40B4-BE49-F238E27FC236}">
                <a16:creationId xmlns:a16="http://schemas.microsoft.com/office/drawing/2014/main" id="{7588EEF3-B2DA-420A-AB82-08F932053F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220949"/>
            <a:ext cx="3337849" cy="701101"/>
          </a:xfrm>
        </p:spPr>
      </p:pic>
      <p:pic>
        <p:nvPicPr>
          <p:cNvPr id="10" name="Afbeelding 9" descr="Afbeelding met tekst&#10;&#10;Automatisch gegenereerde beschrijving">
            <a:extLst>
              <a:ext uri="{FF2B5EF4-FFF2-40B4-BE49-F238E27FC236}">
                <a16:creationId xmlns:a16="http://schemas.microsoft.com/office/drawing/2014/main" id="{4111884E-5864-4F97-80CD-DBB778C27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4" y="1131640"/>
            <a:ext cx="8960139" cy="2502077"/>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F097BF41-FCCE-4A34-A3EE-A65E4B17AC79}"/>
              </a:ext>
            </a:extLst>
          </p:cNvPr>
          <p:cNvPicPr>
            <a:picLocks noChangeAspect="1"/>
          </p:cNvPicPr>
          <p:nvPr/>
        </p:nvPicPr>
        <p:blipFill rotWithShape="1">
          <a:blip r:embed="rId4">
            <a:extLst>
              <a:ext uri="{28A0092B-C50C-407E-A947-70E740481C1C}">
                <a14:useLocalDpi xmlns:a14="http://schemas.microsoft.com/office/drawing/2010/main" val="0"/>
              </a:ext>
            </a:extLst>
          </a:blip>
          <a:srcRect b="60502"/>
          <a:stretch/>
        </p:blipFill>
        <p:spPr>
          <a:xfrm>
            <a:off x="102273" y="3869473"/>
            <a:ext cx="9006085" cy="2367839"/>
          </a:xfrm>
          <a:prstGeom prst="rect">
            <a:avLst/>
          </a:prstGeom>
        </p:spPr>
      </p:pic>
    </p:spTree>
    <p:extLst>
      <p:ext uri="{BB962C8B-B14F-4D97-AF65-F5344CB8AC3E}">
        <p14:creationId xmlns:p14="http://schemas.microsoft.com/office/powerpoint/2010/main" val="359038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10;&#10;Automatisch gegenereerde beschrijving">
            <a:extLst>
              <a:ext uri="{FF2B5EF4-FFF2-40B4-BE49-F238E27FC236}">
                <a16:creationId xmlns:a16="http://schemas.microsoft.com/office/drawing/2014/main" id="{852DDE03-49EC-4104-9FB9-8D6A7926727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0407"/>
          <a:stretch/>
        </p:blipFill>
        <p:spPr>
          <a:xfrm>
            <a:off x="89756" y="116632"/>
            <a:ext cx="8964488" cy="5018449"/>
          </a:xfrm>
        </p:spPr>
      </p:pic>
      <p:pic>
        <p:nvPicPr>
          <p:cNvPr id="7" name="Afbeelding 6" descr="Afbeelding met tekst&#10;&#10;Automatisch gegenereerde beschrijving">
            <a:extLst>
              <a:ext uri="{FF2B5EF4-FFF2-40B4-BE49-F238E27FC236}">
                <a16:creationId xmlns:a16="http://schemas.microsoft.com/office/drawing/2014/main" id="{58630A24-2561-4821-9305-2EA4489A3AE0}"/>
              </a:ext>
            </a:extLst>
          </p:cNvPr>
          <p:cNvPicPr>
            <a:picLocks noChangeAspect="1"/>
          </p:cNvPicPr>
          <p:nvPr/>
        </p:nvPicPr>
        <p:blipFill rotWithShape="1">
          <a:blip r:embed="rId3">
            <a:extLst>
              <a:ext uri="{28A0092B-C50C-407E-A947-70E740481C1C}">
                <a14:useLocalDpi xmlns:a14="http://schemas.microsoft.com/office/drawing/2010/main" val="0"/>
              </a:ext>
            </a:extLst>
          </a:blip>
          <a:srcRect b="19923"/>
          <a:stretch/>
        </p:blipFill>
        <p:spPr>
          <a:xfrm>
            <a:off x="82454" y="3833664"/>
            <a:ext cx="8964488" cy="3024336"/>
          </a:xfrm>
          <a:prstGeom prst="rect">
            <a:avLst/>
          </a:prstGeom>
        </p:spPr>
      </p:pic>
    </p:spTree>
    <p:extLst>
      <p:ext uri="{BB962C8B-B14F-4D97-AF65-F5344CB8AC3E}">
        <p14:creationId xmlns:p14="http://schemas.microsoft.com/office/powerpoint/2010/main" val="1918242572"/>
      </p:ext>
    </p:extLst>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8c2246-915c-419e-acf9-f94c83f93a73">
      <Terms xmlns="http://schemas.microsoft.com/office/infopath/2007/PartnerControls"/>
    </lcf76f155ced4ddcb4097134ff3c332f>
    <TaxCatchAll xmlns="82a7fafa-dbc8-4f90-bd87-6589f87e17d6" xsi:nil="true"/>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235516980836E46ADC66FF25BEA700A" ma:contentTypeVersion="12" ma:contentTypeDescription="Een nieuw document maken." ma:contentTypeScope="" ma:versionID="272dfb6ee82d18400a23c4b482336ac4">
  <xsd:schema xmlns:xsd="http://www.w3.org/2001/XMLSchema" xmlns:xs="http://www.w3.org/2001/XMLSchema" xmlns:p="http://schemas.microsoft.com/office/2006/metadata/properties" xmlns:ns2="c98c2246-915c-419e-acf9-f94c83f93a73" xmlns:ns3="82a7fafa-dbc8-4f90-bd87-6589f87e17d6" targetNamespace="http://schemas.microsoft.com/office/2006/metadata/properties" ma:root="true" ma:fieldsID="a3830fa0c53f92c9a80057b55cfa0715" ns2:_="" ns3:_="">
    <xsd:import namespace="c98c2246-915c-419e-acf9-f94c83f93a73"/>
    <xsd:import namespace="82a7fafa-dbc8-4f90-bd87-6589f87e17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c2246-915c-419e-acf9-f94c83f93a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324f5f0c-5a84-45dd-8258-9c482ba762f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a7fafa-dbc8-4f90-bd87-6589f87e17d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33d1f4e-f91f-4891-9459-cf8168ebf64d}" ma:internalName="TaxCatchAll" ma:showField="CatchAllData" ma:web="82a7fafa-dbc8-4f90-bd87-6589f87e17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9BDC77-1965-4A76-ACB6-E9D0E2BD149F}">
  <ds:schemaRefs>
    <ds:schemaRef ds:uri="http://schemas.microsoft.com/sharepoint/v3/contenttype/forms"/>
  </ds:schemaRefs>
</ds:datastoreItem>
</file>

<file path=customXml/itemProps2.xml><?xml version="1.0" encoding="utf-8"?>
<ds:datastoreItem xmlns:ds="http://schemas.openxmlformats.org/officeDocument/2006/customXml" ds:itemID="{532A6310-262C-4D72-850A-1D0EC5EE5FA0}">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e88783dc-886f-427e-9559-3a1ad5b899d3"/>
    <ds:schemaRef ds:uri="c98c2246-915c-419e-acf9-f94c83f93a73"/>
    <ds:schemaRef ds:uri="82a7fafa-dbc8-4f90-bd87-6589f87e17d6"/>
  </ds:schemaRefs>
</ds:datastoreItem>
</file>

<file path=customXml/itemProps3.xml><?xml version="1.0" encoding="utf-8"?>
<ds:datastoreItem xmlns:ds="http://schemas.openxmlformats.org/officeDocument/2006/customXml" ds:itemID="{A836CE28-C387-4997-AD97-9F006F1866D5}">
  <ds:schemaRefs>
    <ds:schemaRef ds:uri="http://schemas.microsoft.com/office/2006/metadata/longProperties"/>
  </ds:schemaRefs>
</ds:datastoreItem>
</file>

<file path=customXml/itemProps4.xml><?xml version="1.0" encoding="utf-8"?>
<ds:datastoreItem xmlns:ds="http://schemas.openxmlformats.org/officeDocument/2006/customXml" ds:itemID="{020C8FE5-CE28-438A-B16A-799776C8A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c2246-915c-419e-acf9-f94c83f93a73"/>
    <ds:schemaRef ds:uri="82a7fafa-dbc8-4f90-bd87-6589f87e17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19958</TotalTime>
  <Words>718</Words>
  <Application>Microsoft Office PowerPoint</Application>
  <PresentationFormat>Diavoorstelling (4:3)</PresentationFormat>
  <Paragraphs>149</Paragraphs>
  <Slides>35</Slides>
  <Notes>0</Notes>
  <HiddenSlides>0</HiddenSlides>
  <MMClips>0</MMClips>
  <ScaleCrop>false</ScaleCrop>
  <HeadingPairs>
    <vt:vector size="4" baseType="variant">
      <vt:variant>
        <vt:lpstr>Thema</vt:lpstr>
      </vt:variant>
      <vt:variant>
        <vt:i4>2</vt:i4>
      </vt:variant>
      <vt:variant>
        <vt:lpstr>Diatitels</vt:lpstr>
      </vt:variant>
      <vt:variant>
        <vt:i4>35</vt:i4>
      </vt:variant>
    </vt:vector>
  </HeadingPairs>
  <TitlesOfParts>
    <vt:vector size="37" baseType="lpstr">
      <vt:lpstr>Standaardontwerp</vt:lpstr>
      <vt:lpstr>4_Standaardontwerp</vt:lpstr>
      <vt:lpstr>PowerPoint-presentatie</vt:lpstr>
      <vt:lpstr>Programma</vt:lpstr>
      <vt:lpstr>PowerPoint-presentatie</vt:lpstr>
      <vt:lpstr> het campustraject</vt:lpstr>
      <vt:lpstr>PowerPoint-presentatie</vt:lpstr>
      <vt:lpstr>PowerPoint-presentatie</vt:lpstr>
      <vt:lpstr>PowerPoint-presentatie</vt:lpstr>
      <vt:lpstr>Studiewijzers </vt:lpstr>
      <vt:lpstr>PowerPoint-presentatie</vt:lpstr>
      <vt:lpstr>PowerPoint-presentatie</vt:lpstr>
      <vt:lpstr>Invulling: gemeenschappelijk deel MH</vt:lpstr>
      <vt:lpstr>Invulling: combinatie klas 11 en MH</vt:lpstr>
      <vt:lpstr>Daarnaast alleen op Michaël college klas 11-12</vt:lpstr>
      <vt:lpstr>Tijdschema </vt:lpstr>
      <vt:lpstr>PowerPoint-presentatie</vt:lpstr>
      <vt:lpstr>    4 profielen in havo/vwo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voorlopig vakkenpakket</vt:lpstr>
      <vt:lpstr>PowerPoint-presentatie</vt:lpstr>
      <vt:lpstr>PowerPoint-presentatie</vt:lpstr>
      <vt:lpstr>Hulp bij keuze: qompas</vt:lpstr>
      <vt:lpstr>PowerPoint-presentatie</vt:lpstr>
      <vt:lpstr>Met of zonder klas 11?</vt:lpstr>
      <vt:lpstr>Met of zonder klas 11?</vt:lpstr>
      <vt:lpstr>Stel jezelf de volgende vragen:  </vt:lpstr>
      <vt:lpstr>leerlingpanel</vt:lpstr>
      <vt:lpstr>Belangrijke linkjes</vt:lpstr>
      <vt:lpstr>Vragen / opmerkingen: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Eric van Helden</dc:creator>
  <cp:lastModifiedBy>Helden, Eric van</cp:lastModifiedBy>
  <cp:revision>593</cp:revision>
  <cp:lastPrinted>2021-01-28T18:01:43Z</cp:lastPrinted>
  <dcterms:created xsi:type="dcterms:W3CDTF">2006-09-17T10:01:41Z</dcterms:created>
  <dcterms:modified xsi:type="dcterms:W3CDTF">2024-11-22T08:08:19Z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Helden, Eric van</vt:lpwstr>
  </property>
  <property fmtid="{D5CDD505-2E9C-101B-9397-08002B2CF9AE}" pid="3" name="ComplianceAssetId">
    <vt:lpwstr/>
  </property>
  <property fmtid="{D5CDD505-2E9C-101B-9397-08002B2CF9AE}" pid="4" name="Order">
    <vt:r8>324100</vt:r8>
  </property>
  <property fmtid="{D5CDD505-2E9C-101B-9397-08002B2CF9AE}" pid="5" name="display_urn:schemas-microsoft-com:office:office#Author">
    <vt:lpwstr>Helden, Eric van</vt:lpwstr>
  </property>
  <property fmtid="{D5CDD505-2E9C-101B-9397-08002B2CF9AE}" pid="6" name="ContentTypeId">
    <vt:lpwstr>0x010100B235516980836E46ADC66FF25BEA700A</vt:lpwstr>
  </property>
  <property fmtid="{D5CDD505-2E9C-101B-9397-08002B2CF9AE}" pid="7" name="_ExtendedDescription">
    <vt:lpwstr/>
  </property>
  <property fmtid="{D5CDD505-2E9C-101B-9397-08002B2CF9AE}" pid="8" name="MediaServiceImageTags">
    <vt:lpwstr/>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TemplateUrl">
    <vt:lpwstr/>
  </property>
  <property fmtid="{D5CDD505-2E9C-101B-9397-08002B2CF9AE}" pid="13" name="TriggerFlowInfo">
    <vt:lpwstr/>
  </property>
  <property fmtid="{D5CDD505-2E9C-101B-9397-08002B2CF9AE}" pid="14" name="xd_Signature">
    <vt:bool>false</vt:bool>
  </property>
</Properties>
</file>